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7"/>
  </p:notesMasterIdLst>
  <p:sldIdLst>
    <p:sldId id="256" r:id="rId5"/>
    <p:sldId id="258" r:id="rId6"/>
  </p:sldIdLst>
  <p:sldSz cx="23622000" cy="33413700"/>
  <p:notesSz cx="6858000" cy="9144000"/>
  <p:embeddedFontLst>
    <p:embeddedFont>
      <p:font typeface="Fustat" panose="020B0604020202020204" charset="-78"/>
      <p:regular r:id="rId8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0524">
          <p15:clr>
            <a:srgbClr val="747775"/>
          </p15:clr>
        </p15:guide>
        <p15:guide id="2" pos="74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F2FD1F-9758-476C-87B5-5AF50D1A1B48}" v="52" dt="2026-05-18T18:52:49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5" d="100"/>
          <a:sy n="25" d="100"/>
        </p:scale>
        <p:origin x="2856" y="-414"/>
      </p:cViewPr>
      <p:guideLst>
        <p:guide orient="horz" pos="10524"/>
        <p:guide pos="74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MTE Jeremy" userId="cd2188f2-1dcd-4594-af52-d5f1c8af4a9c" providerId="ADAL" clId="{841CB700-8663-40C7-9685-EB2283CC456C}"/>
    <pc:docChg chg="undo custSel addSld delSld modSld">
      <pc:chgData name="COMTE Jeremy" userId="cd2188f2-1dcd-4594-af52-d5f1c8af4a9c" providerId="ADAL" clId="{841CB700-8663-40C7-9685-EB2283CC456C}" dt="2026-05-18T18:54:24.585" v="621" actId="403"/>
      <pc:docMkLst>
        <pc:docMk/>
      </pc:docMkLst>
      <pc:sldChg chg="addSp delSp modSp mod modShow">
        <pc:chgData name="COMTE Jeremy" userId="cd2188f2-1dcd-4594-af52-d5f1c8af4a9c" providerId="ADAL" clId="{841CB700-8663-40C7-9685-EB2283CC456C}" dt="2026-05-18T18:54:24.585" v="621" actId="403"/>
        <pc:sldMkLst>
          <pc:docMk/>
          <pc:sldMk cId="0" sldId="256"/>
        </pc:sldMkLst>
        <pc:spChg chg="mod">
          <ac:chgData name="COMTE Jeremy" userId="cd2188f2-1dcd-4594-af52-d5f1c8af4a9c" providerId="ADAL" clId="{841CB700-8663-40C7-9685-EB2283CC456C}" dt="2026-05-18T18:24:33.003" v="102" actId="1076"/>
          <ac:spMkLst>
            <pc:docMk/>
            <pc:sldMk cId="0" sldId="256"/>
            <ac:spMk id="9" creationId="{7E5D8032-43B9-0E28-36DE-AC281A85B93A}"/>
          </ac:spMkLst>
        </pc:spChg>
        <pc:spChg chg="mod">
          <ac:chgData name="COMTE Jeremy" userId="cd2188f2-1dcd-4594-af52-d5f1c8af4a9c" providerId="ADAL" clId="{841CB700-8663-40C7-9685-EB2283CC456C}" dt="2026-05-18T18:24:33.003" v="102" actId="1076"/>
          <ac:spMkLst>
            <pc:docMk/>
            <pc:sldMk cId="0" sldId="256"/>
            <ac:spMk id="10" creationId="{E754CA1F-BFFA-531A-2763-F04DB1C729AA}"/>
          </ac:spMkLst>
        </pc:spChg>
        <pc:spChg chg="mod">
          <ac:chgData name="COMTE Jeremy" userId="cd2188f2-1dcd-4594-af52-d5f1c8af4a9c" providerId="ADAL" clId="{841CB700-8663-40C7-9685-EB2283CC456C}" dt="2026-05-18T18:24:33.003" v="102" actId="1076"/>
          <ac:spMkLst>
            <pc:docMk/>
            <pc:sldMk cId="0" sldId="256"/>
            <ac:spMk id="11" creationId="{38C683F7-35D7-0880-BD88-CE6D33E7D16F}"/>
          </ac:spMkLst>
        </pc:spChg>
        <pc:spChg chg="mod">
          <ac:chgData name="COMTE Jeremy" userId="cd2188f2-1dcd-4594-af52-d5f1c8af4a9c" providerId="ADAL" clId="{841CB700-8663-40C7-9685-EB2283CC456C}" dt="2026-05-18T18:24:33.003" v="102" actId="1076"/>
          <ac:spMkLst>
            <pc:docMk/>
            <pc:sldMk cId="0" sldId="256"/>
            <ac:spMk id="12" creationId="{96947150-ADE9-C197-B0E7-F62771461646}"/>
          </ac:spMkLst>
        </pc:spChg>
        <pc:spChg chg="add mod">
          <ac:chgData name="COMTE Jeremy" userId="cd2188f2-1dcd-4594-af52-d5f1c8af4a9c" providerId="ADAL" clId="{841CB700-8663-40C7-9685-EB2283CC456C}" dt="2026-05-18T18:24:33.003" v="102" actId="1076"/>
          <ac:spMkLst>
            <pc:docMk/>
            <pc:sldMk cId="0" sldId="256"/>
            <ac:spMk id="21" creationId="{44E2EC82-4784-638D-00A1-C4D19AAF6260}"/>
          </ac:spMkLst>
        </pc:spChg>
        <pc:spChg chg="add mod">
          <ac:chgData name="COMTE Jeremy" userId="cd2188f2-1dcd-4594-af52-d5f1c8af4a9c" providerId="ADAL" clId="{841CB700-8663-40C7-9685-EB2283CC456C}" dt="2026-05-18T18:24:33.003" v="102" actId="1076"/>
          <ac:spMkLst>
            <pc:docMk/>
            <pc:sldMk cId="0" sldId="256"/>
            <ac:spMk id="22" creationId="{CAD642A3-6F11-FE66-87B7-BE7DB83B8941}"/>
          </ac:spMkLst>
        </pc:spChg>
        <pc:spChg chg="add mod">
          <ac:chgData name="COMTE Jeremy" userId="cd2188f2-1dcd-4594-af52-d5f1c8af4a9c" providerId="ADAL" clId="{841CB700-8663-40C7-9685-EB2283CC456C}" dt="2026-05-18T18:24:33.003" v="102" actId="1076"/>
          <ac:spMkLst>
            <pc:docMk/>
            <pc:sldMk cId="0" sldId="256"/>
            <ac:spMk id="23" creationId="{A9ED3CC5-A07F-216A-01C9-0067D59579F8}"/>
          </ac:spMkLst>
        </pc:spChg>
        <pc:spChg chg="add mod">
          <ac:chgData name="COMTE Jeremy" userId="cd2188f2-1dcd-4594-af52-d5f1c8af4a9c" providerId="ADAL" clId="{841CB700-8663-40C7-9685-EB2283CC456C}" dt="2026-05-18T18:24:33.003" v="102" actId="1076"/>
          <ac:spMkLst>
            <pc:docMk/>
            <pc:sldMk cId="0" sldId="256"/>
            <ac:spMk id="25" creationId="{8F10D8CA-BBA8-9F70-1C7C-DF003268C84F}"/>
          </ac:spMkLst>
        </pc:spChg>
        <pc:spChg chg="add mod">
          <ac:chgData name="COMTE Jeremy" userId="cd2188f2-1dcd-4594-af52-d5f1c8af4a9c" providerId="ADAL" clId="{841CB700-8663-40C7-9685-EB2283CC456C}" dt="2026-05-18T18:24:33.003" v="102" actId="1076"/>
          <ac:spMkLst>
            <pc:docMk/>
            <pc:sldMk cId="0" sldId="256"/>
            <ac:spMk id="28" creationId="{B2A104BB-9E95-C776-F34D-AD0551B381A8}"/>
          </ac:spMkLst>
        </pc:spChg>
        <pc:spChg chg="add mod">
          <ac:chgData name="COMTE Jeremy" userId="cd2188f2-1dcd-4594-af52-d5f1c8af4a9c" providerId="ADAL" clId="{841CB700-8663-40C7-9685-EB2283CC456C}" dt="2026-05-18T18:24:33.003" v="102" actId="1076"/>
          <ac:spMkLst>
            <pc:docMk/>
            <pc:sldMk cId="0" sldId="256"/>
            <ac:spMk id="30" creationId="{EEF29314-5059-6CD1-E8ED-A4DC3865AA46}"/>
          </ac:spMkLst>
        </pc:spChg>
        <pc:spChg chg="mod">
          <ac:chgData name="COMTE Jeremy" userId="cd2188f2-1dcd-4594-af52-d5f1c8af4a9c" providerId="ADAL" clId="{841CB700-8663-40C7-9685-EB2283CC456C}" dt="2026-05-18T18:24:58.333" v="103"/>
          <ac:spMkLst>
            <pc:docMk/>
            <pc:sldMk cId="0" sldId="256"/>
            <ac:spMk id="36" creationId="{BCF58D95-E472-0E2E-299C-9EF943CCC9EE}"/>
          </ac:spMkLst>
        </pc:spChg>
        <pc:spChg chg="add mod">
          <ac:chgData name="COMTE Jeremy" userId="cd2188f2-1dcd-4594-af52-d5f1c8af4a9c" providerId="ADAL" clId="{841CB700-8663-40C7-9685-EB2283CC456C}" dt="2026-05-18T18:24:58.333" v="103"/>
          <ac:spMkLst>
            <pc:docMk/>
            <pc:sldMk cId="0" sldId="256"/>
            <ac:spMk id="44" creationId="{EBA29882-CDD7-7AB7-58E7-91FE5F9F01F3}"/>
          </ac:spMkLst>
        </pc:spChg>
        <pc:spChg chg="add mod">
          <ac:chgData name="COMTE Jeremy" userId="cd2188f2-1dcd-4594-af52-d5f1c8af4a9c" providerId="ADAL" clId="{841CB700-8663-40C7-9685-EB2283CC456C}" dt="2026-05-18T18:24:58.333" v="103"/>
          <ac:spMkLst>
            <pc:docMk/>
            <pc:sldMk cId="0" sldId="256"/>
            <ac:spMk id="46" creationId="{F6530C00-E8B8-7BA3-B8FB-995683FF9826}"/>
          </ac:spMkLst>
        </pc:spChg>
        <pc:spChg chg="add mod">
          <ac:chgData name="COMTE Jeremy" userId="cd2188f2-1dcd-4594-af52-d5f1c8af4a9c" providerId="ADAL" clId="{841CB700-8663-40C7-9685-EB2283CC456C}" dt="2026-05-18T18:24:58.333" v="103"/>
          <ac:spMkLst>
            <pc:docMk/>
            <pc:sldMk cId="0" sldId="256"/>
            <ac:spMk id="47" creationId="{F62C747A-4BDB-F331-D99E-DE844DCB8721}"/>
          </ac:spMkLst>
        </pc:spChg>
        <pc:spChg chg="add mod">
          <ac:chgData name="COMTE Jeremy" userId="cd2188f2-1dcd-4594-af52-d5f1c8af4a9c" providerId="ADAL" clId="{841CB700-8663-40C7-9685-EB2283CC456C}" dt="2026-05-18T18:24:58.333" v="103"/>
          <ac:spMkLst>
            <pc:docMk/>
            <pc:sldMk cId="0" sldId="256"/>
            <ac:spMk id="48" creationId="{3A2CAD55-AFBB-00D1-AAB3-68610CC65B79}"/>
          </ac:spMkLst>
        </pc:spChg>
        <pc:spChg chg="add mod">
          <ac:chgData name="COMTE Jeremy" userId="cd2188f2-1dcd-4594-af52-d5f1c8af4a9c" providerId="ADAL" clId="{841CB700-8663-40C7-9685-EB2283CC456C}" dt="2026-05-18T18:24:58.333" v="103"/>
          <ac:spMkLst>
            <pc:docMk/>
            <pc:sldMk cId="0" sldId="256"/>
            <ac:spMk id="49" creationId="{FF19B507-5578-3947-14AC-88EF3F9C7DB6}"/>
          </ac:spMkLst>
        </pc:spChg>
        <pc:spChg chg="add mod">
          <ac:chgData name="COMTE Jeremy" userId="cd2188f2-1dcd-4594-af52-d5f1c8af4a9c" providerId="ADAL" clId="{841CB700-8663-40C7-9685-EB2283CC456C}" dt="2026-05-18T18:24:58.333" v="103"/>
          <ac:spMkLst>
            <pc:docMk/>
            <pc:sldMk cId="0" sldId="256"/>
            <ac:spMk id="50" creationId="{58008079-50E0-A82B-8838-29DC588FB0D9}"/>
          </ac:spMkLst>
        </pc:spChg>
        <pc:spChg chg="add mod">
          <ac:chgData name="COMTE Jeremy" userId="cd2188f2-1dcd-4594-af52-d5f1c8af4a9c" providerId="ADAL" clId="{841CB700-8663-40C7-9685-EB2283CC456C}" dt="2026-05-18T18:24:58.333" v="103"/>
          <ac:spMkLst>
            <pc:docMk/>
            <pc:sldMk cId="0" sldId="256"/>
            <ac:spMk id="51" creationId="{18C93682-1783-F9A1-A4EE-29251FE84BB6}"/>
          </ac:spMkLst>
        </pc:spChg>
        <pc:spChg chg="add mod">
          <ac:chgData name="COMTE Jeremy" userId="cd2188f2-1dcd-4594-af52-d5f1c8af4a9c" providerId="ADAL" clId="{841CB700-8663-40C7-9685-EB2283CC456C}" dt="2026-05-18T18:24:58.333" v="103"/>
          <ac:spMkLst>
            <pc:docMk/>
            <pc:sldMk cId="0" sldId="256"/>
            <ac:spMk id="52" creationId="{F2347B32-779D-69C0-483D-7581211868A9}"/>
          </ac:spMkLst>
        </pc:spChg>
        <pc:spChg chg="mod">
          <ac:chgData name="COMTE Jeremy" userId="cd2188f2-1dcd-4594-af52-d5f1c8af4a9c" providerId="ADAL" clId="{841CB700-8663-40C7-9685-EB2283CC456C}" dt="2026-05-18T18:21:51.619" v="56" actId="313"/>
          <ac:spMkLst>
            <pc:docMk/>
            <pc:sldMk cId="0" sldId="256"/>
            <ac:spMk id="54" creationId="{00000000-0000-0000-0000-000000000000}"/>
          </ac:spMkLst>
        </pc:spChg>
        <pc:spChg chg="mod">
          <ac:chgData name="COMTE Jeremy" userId="cd2188f2-1dcd-4594-af52-d5f1c8af4a9c" providerId="ADAL" clId="{841CB700-8663-40C7-9685-EB2283CC456C}" dt="2026-05-18T18:34:41.084" v="312" actId="1036"/>
          <ac:spMkLst>
            <pc:docMk/>
            <pc:sldMk cId="0" sldId="256"/>
            <ac:spMk id="55" creationId="{00000000-0000-0000-0000-000000000000}"/>
          </ac:spMkLst>
        </pc:spChg>
        <pc:spChg chg="mod">
          <ac:chgData name="COMTE Jeremy" userId="cd2188f2-1dcd-4594-af52-d5f1c8af4a9c" providerId="ADAL" clId="{841CB700-8663-40C7-9685-EB2283CC456C}" dt="2026-05-18T18:34:12.240" v="296" actId="1076"/>
          <ac:spMkLst>
            <pc:docMk/>
            <pc:sldMk cId="0" sldId="256"/>
            <ac:spMk id="56" creationId="{00000000-0000-0000-0000-000000000000}"/>
          </ac:spMkLst>
        </pc:spChg>
        <pc:spChg chg="del">
          <ac:chgData name="COMTE Jeremy" userId="cd2188f2-1dcd-4594-af52-d5f1c8af4a9c" providerId="ADAL" clId="{841CB700-8663-40C7-9685-EB2283CC456C}" dt="2026-05-18T18:24:09.944" v="96" actId="478"/>
          <ac:spMkLst>
            <pc:docMk/>
            <pc:sldMk cId="0" sldId="256"/>
            <ac:spMk id="57" creationId="{00000000-0000-0000-0000-000000000000}"/>
          </ac:spMkLst>
        </pc:spChg>
        <pc:spChg chg="add mod">
          <ac:chgData name="COMTE Jeremy" userId="cd2188f2-1dcd-4594-af52-d5f1c8af4a9c" providerId="ADAL" clId="{841CB700-8663-40C7-9685-EB2283CC456C}" dt="2026-05-18T18:24:58.333" v="103"/>
          <ac:spMkLst>
            <pc:docMk/>
            <pc:sldMk cId="0" sldId="256"/>
            <ac:spMk id="58" creationId="{95F583A6-2DD3-E558-6B92-EE7DE977EEA7}"/>
          </ac:spMkLst>
        </pc:spChg>
        <pc:spChg chg="mod">
          <ac:chgData name="COMTE Jeremy" userId="cd2188f2-1dcd-4594-af52-d5f1c8af4a9c" providerId="ADAL" clId="{841CB700-8663-40C7-9685-EB2283CC456C}" dt="2026-05-18T18:33:23.977" v="289" actId="1076"/>
          <ac:spMkLst>
            <pc:docMk/>
            <pc:sldMk cId="0" sldId="256"/>
            <ac:spMk id="66" creationId="{25844606-306A-39D8-D95E-D2401297E185}"/>
          </ac:spMkLst>
        </pc:spChg>
        <pc:spChg chg="add del mod">
          <ac:chgData name="COMTE Jeremy" userId="cd2188f2-1dcd-4594-af52-d5f1c8af4a9c" providerId="ADAL" clId="{841CB700-8663-40C7-9685-EB2283CC456C}" dt="2026-05-18T18:33:04.558" v="285" actId="1076"/>
          <ac:spMkLst>
            <pc:docMk/>
            <pc:sldMk cId="0" sldId="256"/>
            <ac:spMk id="68" creationId="{AB185851-60B4-D6ED-2B5D-A38D365E630F}"/>
          </ac:spMkLst>
        </pc:spChg>
        <pc:spChg chg="add del mod">
          <ac:chgData name="COMTE Jeremy" userId="cd2188f2-1dcd-4594-af52-d5f1c8af4a9c" providerId="ADAL" clId="{841CB700-8663-40C7-9685-EB2283CC456C}" dt="2026-05-18T18:33:19.398" v="287" actId="1076"/>
          <ac:spMkLst>
            <pc:docMk/>
            <pc:sldMk cId="0" sldId="256"/>
            <ac:spMk id="69" creationId="{9E661A33-B158-D5D9-CD89-BE9720B13ACA}"/>
          </ac:spMkLst>
        </pc:spChg>
        <pc:spChg chg="del mod">
          <ac:chgData name="COMTE Jeremy" userId="cd2188f2-1dcd-4594-af52-d5f1c8af4a9c" providerId="ADAL" clId="{841CB700-8663-40C7-9685-EB2283CC456C}" dt="2026-05-18T18:33:30.631" v="291" actId="478"/>
          <ac:spMkLst>
            <pc:docMk/>
            <pc:sldMk cId="0" sldId="256"/>
            <ac:spMk id="70" creationId="{7E43CB4C-0AE6-20DF-3471-727068CE4A9F}"/>
          </ac:spMkLst>
        </pc:spChg>
        <pc:spChg chg="mod">
          <ac:chgData name="COMTE Jeremy" userId="cd2188f2-1dcd-4594-af52-d5f1c8af4a9c" providerId="ADAL" clId="{841CB700-8663-40C7-9685-EB2283CC456C}" dt="2026-05-18T18:25:02.784" v="104"/>
          <ac:spMkLst>
            <pc:docMk/>
            <pc:sldMk cId="0" sldId="256"/>
            <ac:spMk id="72" creationId="{759624E0-E17A-2155-2E3C-5EBC8AFA93B6}"/>
          </ac:spMkLst>
        </pc:spChg>
        <pc:spChg chg="mod">
          <ac:chgData name="COMTE Jeremy" userId="cd2188f2-1dcd-4594-af52-d5f1c8af4a9c" providerId="ADAL" clId="{841CB700-8663-40C7-9685-EB2283CC456C}" dt="2026-05-18T18:52:49.806" v="580" actId="1076"/>
          <ac:spMkLst>
            <pc:docMk/>
            <pc:sldMk cId="0" sldId="256"/>
            <ac:spMk id="77" creationId="{0CEB82E0-97A8-C1D2-7A43-71DA59470AD6}"/>
          </ac:spMkLst>
        </pc:spChg>
        <pc:spChg chg="del mod">
          <ac:chgData name="COMTE Jeremy" userId="cd2188f2-1dcd-4594-af52-d5f1c8af4a9c" providerId="ADAL" clId="{841CB700-8663-40C7-9685-EB2283CC456C}" dt="2026-05-18T18:37:45.249" v="342" actId="478"/>
          <ac:spMkLst>
            <pc:docMk/>
            <pc:sldMk cId="0" sldId="256"/>
            <ac:spMk id="79" creationId="{6E8D381D-B47A-AE7D-8D5C-6D57CF941754}"/>
          </ac:spMkLst>
        </pc:spChg>
        <pc:spChg chg="del mod">
          <ac:chgData name="COMTE Jeremy" userId="cd2188f2-1dcd-4594-af52-d5f1c8af4a9c" providerId="ADAL" clId="{841CB700-8663-40C7-9685-EB2283CC456C}" dt="2026-05-18T18:37:46.003" v="343" actId="478"/>
          <ac:spMkLst>
            <pc:docMk/>
            <pc:sldMk cId="0" sldId="256"/>
            <ac:spMk id="80" creationId="{3B86FD62-7FA9-7C4B-0D2E-F2FEE6750DD4}"/>
          </ac:spMkLst>
        </pc:spChg>
        <pc:spChg chg="del mod">
          <ac:chgData name="COMTE Jeremy" userId="cd2188f2-1dcd-4594-af52-d5f1c8af4a9c" providerId="ADAL" clId="{841CB700-8663-40C7-9685-EB2283CC456C}" dt="2026-05-18T18:37:46.829" v="344" actId="478"/>
          <ac:spMkLst>
            <pc:docMk/>
            <pc:sldMk cId="0" sldId="256"/>
            <ac:spMk id="81" creationId="{46D32F22-70DF-2CDD-4DEE-FB562BE23FA7}"/>
          </ac:spMkLst>
        </pc:spChg>
        <pc:spChg chg="add mod">
          <ac:chgData name="COMTE Jeremy" userId="cd2188f2-1dcd-4594-af52-d5f1c8af4a9c" providerId="ADAL" clId="{841CB700-8663-40C7-9685-EB2283CC456C}" dt="2026-05-18T18:52:49.806" v="580" actId="1076"/>
          <ac:spMkLst>
            <pc:docMk/>
            <pc:sldMk cId="0" sldId="256"/>
            <ac:spMk id="82" creationId="{0B48A63E-40DE-BBB2-8A43-66DB3EFA2974}"/>
          </ac:spMkLst>
        </pc:spChg>
        <pc:spChg chg="add mod">
          <ac:chgData name="COMTE Jeremy" userId="cd2188f2-1dcd-4594-af52-d5f1c8af4a9c" providerId="ADAL" clId="{841CB700-8663-40C7-9685-EB2283CC456C}" dt="2026-05-18T18:52:49.806" v="580" actId="1076"/>
          <ac:spMkLst>
            <pc:docMk/>
            <pc:sldMk cId="0" sldId="256"/>
            <ac:spMk id="83" creationId="{E6AA4962-A17C-2906-89CA-80C5BA7635E3}"/>
          </ac:spMkLst>
        </pc:spChg>
        <pc:spChg chg="mod">
          <ac:chgData name="COMTE Jeremy" userId="cd2188f2-1dcd-4594-af52-d5f1c8af4a9c" providerId="ADAL" clId="{841CB700-8663-40C7-9685-EB2283CC456C}" dt="2026-05-18T18:52:49.806" v="580" actId="1076"/>
          <ac:spMkLst>
            <pc:docMk/>
            <pc:sldMk cId="0" sldId="256"/>
            <ac:spMk id="84" creationId="{983B9205-E092-50D8-9F58-7DEFE7957C45}"/>
          </ac:spMkLst>
        </pc:spChg>
        <pc:spChg chg="add mod">
          <ac:chgData name="COMTE Jeremy" userId="cd2188f2-1dcd-4594-af52-d5f1c8af4a9c" providerId="ADAL" clId="{841CB700-8663-40C7-9685-EB2283CC456C}" dt="2026-05-18T18:52:49.806" v="580" actId="1076"/>
          <ac:spMkLst>
            <pc:docMk/>
            <pc:sldMk cId="0" sldId="256"/>
            <ac:spMk id="85" creationId="{A82988A3-C2F9-E559-D266-20A39BCC6AA6}"/>
          </ac:spMkLst>
        </pc:spChg>
        <pc:spChg chg="del">
          <ac:chgData name="COMTE Jeremy" userId="cd2188f2-1dcd-4594-af52-d5f1c8af4a9c" providerId="ADAL" clId="{841CB700-8663-40C7-9685-EB2283CC456C}" dt="2026-05-18T18:29:45.846" v="191" actId="478"/>
          <ac:spMkLst>
            <pc:docMk/>
            <pc:sldMk cId="0" sldId="256"/>
            <ac:spMk id="86" creationId="{0AB09E9B-A563-475C-A4E7-40EB4DE29C1E}"/>
          </ac:spMkLst>
        </pc:spChg>
        <pc:spChg chg="add mod">
          <ac:chgData name="COMTE Jeremy" userId="cd2188f2-1dcd-4594-af52-d5f1c8af4a9c" providerId="ADAL" clId="{841CB700-8663-40C7-9685-EB2283CC456C}" dt="2026-05-18T18:54:24.585" v="621" actId="403"/>
          <ac:spMkLst>
            <pc:docMk/>
            <pc:sldMk cId="0" sldId="256"/>
            <ac:spMk id="87" creationId="{576C5B76-1EBF-F713-E40E-67B262DDDB14}"/>
          </ac:spMkLst>
        </pc:spChg>
        <pc:spChg chg="add mod">
          <ac:chgData name="COMTE Jeremy" userId="cd2188f2-1dcd-4594-af52-d5f1c8af4a9c" providerId="ADAL" clId="{841CB700-8663-40C7-9685-EB2283CC456C}" dt="2026-05-18T18:54:21.470" v="620" actId="403"/>
          <ac:spMkLst>
            <pc:docMk/>
            <pc:sldMk cId="0" sldId="256"/>
            <ac:spMk id="88" creationId="{D1F8E26B-7B8E-14C1-D7F4-42EA1F793DE2}"/>
          </ac:spMkLst>
        </pc:spChg>
        <pc:spChg chg="mod">
          <ac:chgData name="COMTE Jeremy" userId="cd2188f2-1dcd-4594-af52-d5f1c8af4a9c" providerId="ADAL" clId="{841CB700-8663-40C7-9685-EB2283CC456C}" dt="2026-05-18T18:52:49.806" v="580" actId="1076"/>
          <ac:spMkLst>
            <pc:docMk/>
            <pc:sldMk cId="0" sldId="256"/>
            <ac:spMk id="89" creationId="{65B2BE0E-3A42-FF7F-51F2-DD1DCDEBB18A}"/>
          </ac:spMkLst>
        </pc:spChg>
        <pc:spChg chg="mod">
          <ac:chgData name="COMTE Jeremy" userId="cd2188f2-1dcd-4594-af52-d5f1c8af4a9c" providerId="ADAL" clId="{841CB700-8663-40C7-9685-EB2283CC456C}" dt="2026-05-18T18:52:49.806" v="580" actId="1076"/>
          <ac:spMkLst>
            <pc:docMk/>
            <pc:sldMk cId="0" sldId="256"/>
            <ac:spMk id="90" creationId="{E2E98DEF-B173-63B9-60D6-55414BB017CE}"/>
          </ac:spMkLst>
        </pc:spChg>
        <pc:spChg chg="mod">
          <ac:chgData name="COMTE Jeremy" userId="cd2188f2-1dcd-4594-af52-d5f1c8af4a9c" providerId="ADAL" clId="{841CB700-8663-40C7-9685-EB2283CC456C}" dt="2026-05-18T18:52:49.806" v="580" actId="1076"/>
          <ac:spMkLst>
            <pc:docMk/>
            <pc:sldMk cId="0" sldId="256"/>
            <ac:spMk id="91" creationId="{5B07A951-58A3-5C93-D2F5-6691E2FD9202}"/>
          </ac:spMkLst>
        </pc:spChg>
        <pc:spChg chg="add mod">
          <ac:chgData name="COMTE Jeremy" userId="cd2188f2-1dcd-4594-af52-d5f1c8af4a9c" providerId="ADAL" clId="{841CB700-8663-40C7-9685-EB2283CC456C}" dt="2026-05-18T18:52:49.806" v="580" actId="1076"/>
          <ac:spMkLst>
            <pc:docMk/>
            <pc:sldMk cId="0" sldId="256"/>
            <ac:spMk id="92" creationId="{9BDA75F4-8939-0240-CB69-7D06B82D4356}"/>
          </ac:spMkLst>
        </pc:spChg>
        <pc:spChg chg="add mod">
          <ac:chgData name="COMTE Jeremy" userId="cd2188f2-1dcd-4594-af52-d5f1c8af4a9c" providerId="ADAL" clId="{841CB700-8663-40C7-9685-EB2283CC456C}" dt="2026-05-18T18:53:11.940" v="610" actId="1037"/>
          <ac:spMkLst>
            <pc:docMk/>
            <pc:sldMk cId="0" sldId="256"/>
            <ac:spMk id="94" creationId="{1933A9D0-F43B-788F-1EBF-93A40F84700F}"/>
          </ac:spMkLst>
        </pc:spChg>
        <pc:spChg chg="add mod">
          <ac:chgData name="COMTE Jeremy" userId="cd2188f2-1dcd-4594-af52-d5f1c8af4a9c" providerId="ADAL" clId="{841CB700-8663-40C7-9685-EB2283CC456C}" dt="2026-05-18T18:53:11.940" v="610" actId="1037"/>
          <ac:spMkLst>
            <pc:docMk/>
            <pc:sldMk cId="0" sldId="256"/>
            <ac:spMk id="95" creationId="{5B1C161B-2C0D-DD6E-2E77-094ED158F209}"/>
          </ac:spMkLst>
        </pc:spChg>
        <pc:spChg chg="add mod">
          <ac:chgData name="COMTE Jeremy" userId="cd2188f2-1dcd-4594-af52-d5f1c8af4a9c" providerId="ADAL" clId="{841CB700-8663-40C7-9685-EB2283CC456C}" dt="2026-05-18T18:53:11.940" v="610" actId="1037"/>
          <ac:spMkLst>
            <pc:docMk/>
            <pc:sldMk cId="0" sldId="256"/>
            <ac:spMk id="96" creationId="{B5D73EA6-BF35-50F2-3A4B-39DE8FF0B587}"/>
          </ac:spMkLst>
        </pc:spChg>
        <pc:spChg chg="mod">
          <ac:chgData name="COMTE Jeremy" userId="cd2188f2-1dcd-4594-af52-d5f1c8af4a9c" providerId="ADAL" clId="{841CB700-8663-40C7-9685-EB2283CC456C}" dt="2026-05-18T18:51:44.462" v="561"/>
          <ac:spMkLst>
            <pc:docMk/>
            <pc:sldMk cId="0" sldId="256"/>
            <ac:spMk id="99" creationId="{757A56AC-C4DA-FD9D-CC0C-5B7218993E99}"/>
          </ac:spMkLst>
        </pc:spChg>
        <pc:spChg chg="mod">
          <ac:chgData name="COMTE Jeremy" userId="cd2188f2-1dcd-4594-af52-d5f1c8af4a9c" providerId="ADAL" clId="{841CB700-8663-40C7-9685-EB2283CC456C}" dt="2026-05-18T18:51:44.462" v="561"/>
          <ac:spMkLst>
            <pc:docMk/>
            <pc:sldMk cId="0" sldId="256"/>
            <ac:spMk id="100" creationId="{ED6CB1CE-4ED2-8A12-B5DB-039F2650BC1B}"/>
          </ac:spMkLst>
        </pc:spChg>
        <pc:spChg chg="mod">
          <ac:chgData name="COMTE Jeremy" userId="cd2188f2-1dcd-4594-af52-d5f1c8af4a9c" providerId="ADAL" clId="{841CB700-8663-40C7-9685-EB2283CC456C}" dt="2026-05-18T18:51:44.462" v="561"/>
          <ac:spMkLst>
            <pc:docMk/>
            <pc:sldMk cId="0" sldId="256"/>
            <ac:spMk id="101" creationId="{4005E714-CF79-23B4-C43C-3C6644647D1B}"/>
          </ac:spMkLst>
        </pc:spChg>
        <pc:spChg chg="mod">
          <ac:chgData name="COMTE Jeremy" userId="cd2188f2-1dcd-4594-af52-d5f1c8af4a9c" providerId="ADAL" clId="{841CB700-8663-40C7-9685-EB2283CC456C}" dt="2026-05-18T18:51:55.319" v="565"/>
          <ac:spMkLst>
            <pc:docMk/>
            <pc:sldMk cId="0" sldId="256"/>
            <ac:spMk id="104" creationId="{24055A59-B4AC-961D-9965-4E40E42793C0}"/>
          </ac:spMkLst>
        </pc:spChg>
        <pc:spChg chg="mod">
          <ac:chgData name="COMTE Jeremy" userId="cd2188f2-1dcd-4594-af52-d5f1c8af4a9c" providerId="ADAL" clId="{841CB700-8663-40C7-9685-EB2283CC456C}" dt="2026-05-18T18:51:55.319" v="565"/>
          <ac:spMkLst>
            <pc:docMk/>
            <pc:sldMk cId="0" sldId="256"/>
            <ac:spMk id="105" creationId="{C5A3D5D9-E6BB-A016-2596-7DDC2FBDA18C}"/>
          </ac:spMkLst>
        </pc:spChg>
        <pc:spChg chg="mod">
          <ac:chgData name="COMTE Jeremy" userId="cd2188f2-1dcd-4594-af52-d5f1c8af4a9c" providerId="ADAL" clId="{841CB700-8663-40C7-9685-EB2283CC456C}" dt="2026-05-18T18:51:55.319" v="565"/>
          <ac:spMkLst>
            <pc:docMk/>
            <pc:sldMk cId="0" sldId="256"/>
            <ac:spMk id="106" creationId="{B87CA312-1624-A401-1769-73F998F83A30}"/>
          </ac:spMkLst>
        </pc:spChg>
        <pc:grpChg chg="del mod ord">
          <ac:chgData name="COMTE Jeremy" userId="cd2188f2-1dcd-4594-af52-d5f1c8af4a9c" providerId="ADAL" clId="{841CB700-8663-40C7-9685-EB2283CC456C}" dt="2026-05-18T18:53:16.296" v="611" actId="478"/>
          <ac:grpSpMkLst>
            <pc:docMk/>
            <pc:sldMk cId="0" sldId="256"/>
            <ac:grpSpMk id="64" creationId="{FF11E95E-D236-04C6-28C9-AEAC80B782D5}"/>
          </ac:grpSpMkLst>
        </pc:grpChg>
        <pc:grpChg chg="add mod">
          <ac:chgData name="COMTE Jeremy" userId="cd2188f2-1dcd-4594-af52-d5f1c8af4a9c" providerId="ADAL" clId="{841CB700-8663-40C7-9685-EB2283CC456C}" dt="2026-05-18T18:52:04.151" v="567" actId="1076"/>
          <ac:grpSpMkLst>
            <pc:docMk/>
            <pc:sldMk cId="0" sldId="256"/>
            <ac:grpSpMk id="93" creationId="{7467252D-5FBB-EE20-3636-3CB8CA5416C1}"/>
          </ac:grpSpMkLst>
        </pc:grpChg>
        <pc:grpChg chg="add del mod">
          <ac:chgData name="COMTE Jeremy" userId="cd2188f2-1dcd-4594-af52-d5f1c8af4a9c" providerId="ADAL" clId="{841CB700-8663-40C7-9685-EB2283CC456C}" dt="2026-05-18T18:51:54.212" v="564" actId="478"/>
          <ac:grpSpMkLst>
            <pc:docMk/>
            <pc:sldMk cId="0" sldId="256"/>
            <ac:grpSpMk id="97" creationId="{88F09925-799F-E3F0-9DFD-3435B2E1338D}"/>
          </ac:grpSpMkLst>
        </pc:grpChg>
        <pc:grpChg chg="add mod ord">
          <ac:chgData name="COMTE Jeremy" userId="cd2188f2-1dcd-4594-af52-d5f1c8af4a9c" providerId="ADAL" clId="{841CB700-8663-40C7-9685-EB2283CC456C}" dt="2026-05-18T18:52:59.591" v="592" actId="1038"/>
          <ac:grpSpMkLst>
            <pc:docMk/>
            <pc:sldMk cId="0" sldId="256"/>
            <ac:grpSpMk id="102" creationId="{1AF1B747-D990-9BD6-565A-77D56EDEC33A}"/>
          </ac:grpSpMkLst>
        </pc:grpChg>
        <pc:picChg chg="mod">
          <ac:chgData name="COMTE Jeremy" userId="cd2188f2-1dcd-4594-af52-d5f1c8af4a9c" providerId="ADAL" clId="{841CB700-8663-40C7-9685-EB2283CC456C}" dt="2026-05-18T18:32:31.792" v="279" actId="14100"/>
          <ac:picMkLst>
            <pc:docMk/>
            <pc:sldMk cId="0" sldId="256"/>
            <ac:picMk id="67" creationId="{8373EBDB-645C-DDF6-587D-F03FD1A705AE}"/>
          </ac:picMkLst>
        </pc:picChg>
        <pc:picChg chg="mod">
          <ac:chgData name="COMTE Jeremy" userId="cd2188f2-1dcd-4594-af52-d5f1c8af4a9c" providerId="ADAL" clId="{841CB700-8663-40C7-9685-EB2283CC456C}" dt="2026-05-18T18:52:49.806" v="580" actId="1076"/>
          <ac:picMkLst>
            <pc:docMk/>
            <pc:sldMk cId="0" sldId="256"/>
            <ac:picMk id="75" creationId="{44938935-4A41-839D-850D-DB7E1A288EDF}"/>
          </ac:picMkLst>
        </pc:picChg>
        <pc:picChg chg="mod">
          <ac:chgData name="COMTE Jeremy" userId="cd2188f2-1dcd-4594-af52-d5f1c8af4a9c" providerId="ADAL" clId="{841CB700-8663-40C7-9685-EB2283CC456C}" dt="2026-05-18T18:25:33.758" v="108" actId="1076"/>
          <ac:picMkLst>
            <pc:docMk/>
            <pc:sldMk cId="0" sldId="256"/>
            <ac:picMk id="76" creationId="{54904E80-0026-7D75-7833-A5194CAB85FF}"/>
          </ac:picMkLst>
        </pc:picChg>
        <pc:picChg chg="mod">
          <ac:chgData name="COMTE Jeremy" userId="cd2188f2-1dcd-4594-af52-d5f1c8af4a9c" providerId="ADAL" clId="{841CB700-8663-40C7-9685-EB2283CC456C}" dt="2026-05-18T18:27:11.669" v="147" actId="1076"/>
          <ac:picMkLst>
            <pc:docMk/>
            <pc:sldMk cId="0" sldId="256"/>
            <ac:picMk id="78" creationId="{6746A062-F34E-BBBF-0B28-4234255F78BD}"/>
          </ac:picMkLst>
        </pc:picChg>
        <pc:picChg chg="mod">
          <ac:chgData name="COMTE Jeremy" userId="cd2188f2-1dcd-4594-af52-d5f1c8af4a9c" providerId="ADAL" clId="{841CB700-8663-40C7-9685-EB2283CC456C}" dt="2026-05-18T18:51:44.462" v="561"/>
          <ac:picMkLst>
            <pc:docMk/>
            <pc:sldMk cId="0" sldId="256"/>
            <ac:picMk id="98" creationId="{1B1254B3-86B2-DED3-2122-2D57B48992A3}"/>
          </ac:picMkLst>
        </pc:picChg>
        <pc:picChg chg="mod">
          <ac:chgData name="COMTE Jeremy" userId="cd2188f2-1dcd-4594-af52-d5f1c8af4a9c" providerId="ADAL" clId="{841CB700-8663-40C7-9685-EB2283CC456C}" dt="2026-05-18T18:51:55.319" v="565"/>
          <ac:picMkLst>
            <pc:docMk/>
            <pc:sldMk cId="0" sldId="256"/>
            <ac:picMk id="103" creationId="{128C35CC-A4B3-F759-B912-DF66AFABE224}"/>
          </ac:picMkLst>
        </pc:picChg>
      </pc:sldChg>
      <pc:sldChg chg="add del setBg">
        <pc:chgData name="COMTE Jeremy" userId="cd2188f2-1dcd-4594-af52-d5f1c8af4a9c" providerId="ADAL" clId="{841CB700-8663-40C7-9685-EB2283CC456C}" dt="2026-05-18T18:36:33.139" v="321" actId="47"/>
        <pc:sldMkLst>
          <pc:docMk/>
          <pc:sldMk cId="1826933819" sldId="257"/>
        </pc:sldMkLst>
      </pc:sldChg>
      <pc:sldChg chg="add del setBg">
        <pc:chgData name="COMTE Jeremy" userId="cd2188f2-1dcd-4594-af52-d5f1c8af4a9c" providerId="ADAL" clId="{841CB700-8663-40C7-9685-EB2283CC456C}" dt="2026-05-18T18:34:49.889" v="314" actId="47"/>
        <pc:sldMkLst>
          <pc:docMk/>
          <pc:sldMk cId="4205521389" sldId="257"/>
        </pc:sldMkLst>
      </pc:sldChg>
      <pc:sldChg chg="addSp delSp modSp add mod">
        <pc:chgData name="COMTE Jeremy" userId="cd2188f2-1dcd-4594-af52-d5f1c8af4a9c" providerId="ADAL" clId="{841CB700-8663-40C7-9685-EB2283CC456C}" dt="2026-05-18T18:54:15.785" v="619" actId="403"/>
        <pc:sldMkLst>
          <pc:docMk/>
          <pc:sldMk cId="1214871589" sldId="258"/>
        </pc:sldMkLst>
        <pc:spChg chg="add del mod">
          <ac:chgData name="COMTE Jeremy" userId="cd2188f2-1dcd-4594-af52-d5f1c8af4a9c" providerId="ADAL" clId="{841CB700-8663-40C7-9685-EB2283CC456C}" dt="2026-05-18T18:38:27.787" v="357" actId="478"/>
          <ac:spMkLst>
            <pc:docMk/>
            <pc:sldMk cId="1214871589" sldId="258"/>
            <ac:spMk id="4" creationId="{3CB15176-35F4-415D-FC1C-A3CD8F71781B}"/>
          </ac:spMkLst>
        </pc:spChg>
        <pc:spChg chg="add mod">
          <ac:chgData name="COMTE Jeremy" userId="cd2188f2-1dcd-4594-af52-d5f1c8af4a9c" providerId="ADAL" clId="{841CB700-8663-40C7-9685-EB2283CC456C}" dt="2026-05-18T18:38:34.449" v="359" actId="1076"/>
          <ac:spMkLst>
            <pc:docMk/>
            <pc:sldMk cId="1214871589" sldId="258"/>
            <ac:spMk id="6" creationId="{F697D590-DCD9-9470-2F2A-FFD692645A40}"/>
          </ac:spMkLst>
        </pc:spChg>
        <pc:spChg chg="add mod">
          <ac:chgData name="COMTE Jeremy" userId="cd2188f2-1dcd-4594-af52-d5f1c8af4a9c" providerId="ADAL" clId="{841CB700-8663-40C7-9685-EB2283CC456C}" dt="2026-05-18T18:49:54.444" v="540" actId="1076"/>
          <ac:spMkLst>
            <pc:docMk/>
            <pc:sldMk cId="1214871589" sldId="258"/>
            <ac:spMk id="7" creationId="{DD1B3FB9-5AB3-24E4-22C6-08F5F7610FD0}"/>
          </ac:spMkLst>
        </pc:spChg>
        <pc:spChg chg="add del mod">
          <ac:chgData name="COMTE Jeremy" userId="cd2188f2-1dcd-4594-af52-d5f1c8af4a9c" providerId="ADAL" clId="{841CB700-8663-40C7-9685-EB2283CC456C}" dt="2026-05-18T18:53:21.415" v="615" actId="478"/>
          <ac:spMkLst>
            <pc:docMk/>
            <pc:sldMk cId="1214871589" sldId="258"/>
            <ac:spMk id="8" creationId="{1B0F9B64-F051-BCFD-E89C-B741CBD10939}"/>
          </ac:spMkLst>
        </pc:spChg>
        <pc:spChg chg="mod">
          <ac:chgData name="COMTE Jeremy" userId="cd2188f2-1dcd-4594-af52-d5f1c8af4a9c" providerId="ADAL" clId="{841CB700-8663-40C7-9685-EB2283CC456C}" dt="2026-05-18T18:39:31.140" v="396" actId="571"/>
          <ac:spMkLst>
            <pc:docMk/>
            <pc:sldMk cId="1214871589" sldId="258"/>
            <ac:spMk id="11" creationId="{776024B8-61FC-01E2-B60B-E8D334985F55}"/>
          </ac:spMkLst>
        </pc:spChg>
        <pc:spChg chg="mod">
          <ac:chgData name="COMTE Jeremy" userId="cd2188f2-1dcd-4594-af52-d5f1c8af4a9c" providerId="ADAL" clId="{841CB700-8663-40C7-9685-EB2283CC456C}" dt="2026-05-18T18:39:31.140" v="396" actId="571"/>
          <ac:spMkLst>
            <pc:docMk/>
            <pc:sldMk cId="1214871589" sldId="258"/>
            <ac:spMk id="13" creationId="{7B8A9B0B-A634-7365-02CA-7F922ECA60A8}"/>
          </ac:spMkLst>
        </pc:spChg>
        <pc:spChg chg="mod">
          <ac:chgData name="COMTE Jeremy" userId="cd2188f2-1dcd-4594-af52-d5f1c8af4a9c" providerId="ADAL" clId="{841CB700-8663-40C7-9685-EB2283CC456C}" dt="2026-05-18T18:39:31.140" v="396" actId="571"/>
          <ac:spMkLst>
            <pc:docMk/>
            <pc:sldMk cId="1214871589" sldId="258"/>
            <ac:spMk id="14" creationId="{D81759A7-D9D2-016D-4283-1A3448C7B41B}"/>
          </ac:spMkLst>
        </pc:spChg>
        <pc:spChg chg="mod">
          <ac:chgData name="COMTE Jeremy" userId="cd2188f2-1dcd-4594-af52-d5f1c8af4a9c" providerId="ADAL" clId="{841CB700-8663-40C7-9685-EB2283CC456C}" dt="2026-05-18T18:39:31.140" v="396" actId="571"/>
          <ac:spMkLst>
            <pc:docMk/>
            <pc:sldMk cId="1214871589" sldId="258"/>
            <ac:spMk id="15" creationId="{76D91547-BA9F-BDB0-97A9-1E6C1A4A04B9}"/>
          </ac:spMkLst>
        </pc:spChg>
        <pc:spChg chg="mod">
          <ac:chgData name="COMTE Jeremy" userId="cd2188f2-1dcd-4594-af52-d5f1c8af4a9c" providerId="ADAL" clId="{841CB700-8663-40C7-9685-EB2283CC456C}" dt="2026-05-18T18:39:31.140" v="396" actId="571"/>
          <ac:spMkLst>
            <pc:docMk/>
            <pc:sldMk cId="1214871589" sldId="258"/>
            <ac:spMk id="16" creationId="{59D0A183-EC05-2C2F-8B6D-3A3AE79A615A}"/>
          </ac:spMkLst>
        </pc:spChg>
        <pc:spChg chg="mod">
          <ac:chgData name="COMTE Jeremy" userId="cd2188f2-1dcd-4594-af52-d5f1c8af4a9c" providerId="ADAL" clId="{841CB700-8663-40C7-9685-EB2283CC456C}" dt="2026-05-18T18:39:31.140" v="396" actId="571"/>
          <ac:spMkLst>
            <pc:docMk/>
            <pc:sldMk cId="1214871589" sldId="258"/>
            <ac:spMk id="17" creationId="{0C0E0577-F48B-2BA5-DA50-6E91D9842ACA}"/>
          </ac:spMkLst>
        </pc:spChg>
        <pc:spChg chg="mod">
          <ac:chgData name="COMTE Jeremy" userId="cd2188f2-1dcd-4594-af52-d5f1c8af4a9c" providerId="ADAL" clId="{841CB700-8663-40C7-9685-EB2283CC456C}" dt="2026-05-18T18:39:31.140" v="396" actId="571"/>
          <ac:spMkLst>
            <pc:docMk/>
            <pc:sldMk cId="1214871589" sldId="258"/>
            <ac:spMk id="18" creationId="{EBE43162-E950-F74D-FF6E-77AB52F5127A}"/>
          </ac:spMkLst>
        </pc:spChg>
        <pc:spChg chg="add mod">
          <ac:chgData name="COMTE Jeremy" userId="cd2188f2-1dcd-4594-af52-d5f1c8af4a9c" providerId="ADAL" clId="{841CB700-8663-40C7-9685-EB2283CC456C}" dt="2026-05-18T18:39:31.140" v="396" actId="571"/>
          <ac:spMkLst>
            <pc:docMk/>
            <pc:sldMk cId="1214871589" sldId="258"/>
            <ac:spMk id="19" creationId="{AEC43979-5FB1-8126-2A7E-381F9802C181}"/>
          </ac:spMkLst>
        </pc:spChg>
        <pc:spChg chg="add del mod">
          <ac:chgData name="COMTE Jeremy" userId="cd2188f2-1dcd-4594-af52-d5f1c8af4a9c" providerId="ADAL" clId="{841CB700-8663-40C7-9685-EB2283CC456C}" dt="2026-05-18T18:53:21.415" v="615" actId="478"/>
          <ac:spMkLst>
            <pc:docMk/>
            <pc:sldMk cId="1214871589" sldId="258"/>
            <ac:spMk id="20" creationId="{136D77ED-5034-C556-3F6A-E293B259A36F}"/>
          </ac:spMkLst>
        </pc:spChg>
        <pc:spChg chg="add del mod">
          <ac:chgData name="COMTE Jeremy" userId="cd2188f2-1dcd-4594-af52-d5f1c8af4a9c" providerId="ADAL" clId="{841CB700-8663-40C7-9685-EB2283CC456C}" dt="2026-05-18T18:40:46.368" v="436" actId="478"/>
          <ac:spMkLst>
            <pc:docMk/>
            <pc:sldMk cId="1214871589" sldId="258"/>
            <ac:spMk id="21" creationId="{A8360FD9-3044-2B01-747E-452B03525EF2}"/>
          </ac:spMkLst>
        </pc:spChg>
        <pc:spChg chg="add del mod">
          <ac:chgData name="COMTE Jeremy" userId="cd2188f2-1dcd-4594-af52-d5f1c8af4a9c" providerId="ADAL" clId="{841CB700-8663-40C7-9685-EB2283CC456C}" dt="2026-05-18T18:41:10.507" v="444" actId="478"/>
          <ac:spMkLst>
            <pc:docMk/>
            <pc:sldMk cId="1214871589" sldId="258"/>
            <ac:spMk id="22" creationId="{B3D24C2D-3243-FAC4-5142-B100C8D67172}"/>
          </ac:spMkLst>
        </pc:spChg>
        <pc:spChg chg="add mod">
          <ac:chgData name="COMTE Jeremy" userId="cd2188f2-1dcd-4594-af52-d5f1c8af4a9c" providerId="ADAL" clId="{841CB700-8663-40C7-9685-EB2283CC456C}" dt="2026-05-18T18:41:43.327" v="457" actId="14100"/>
          <ac:spMkLst>
            <pc:docMk/>
            <pc:sldMk cId="1214871589" sldId="258"/>
            <ac:spMk id="23" creationId="{44853D51-BD3A-D93F-769F-A13807B3922E}"/>
          </ac:spMkLst>
        </pc:spChg>
        <pc:spChg chg="add mod">
          <ac:chgData name="COMTE Jeremy" userId="cd2188f2-1dcd-4594-af52-d5f1c8af4a9c" providerId="ADAL" clId="{841CB700-8663-40C7-9685-EB2283CC456C}" dt="2026-05-18T18:41:32.962" v="455"/>
          <ac:spMkLst>
            <pc:docMk/>
            <pc:sldMk cId="1214871589" sldId="258"/>
            <ac:spMk id="24" creationId="{20D16BE1-97F2-C1E2-AEAD-EBE2BBFE695E}"/>
          </ac:spMkLst>
        </pc:spChg>
        <pc:spChg chg="add mod">
          <ac:chgData name="COMTE Jeremy" userId="cd2188f2-1dcd-4594-af52-d5f1c8af4a9c" providerId="ADAL" clId="{841CB700-8663-40C7-9685-EB2283CC456C}" dt="2026-05-18T18:42:51.652" v="472" actId="1076"/>
          <ac:spMkLst>
            <pc:docMk/>
            <pc:sldMk cId="1214871589" sldId="258"/>
            <ac:spMk id="25" creationId="{FD096B7E-DD5B-7457-A7F4-7660DA6335C4}"/>
          </ac:spMkLst>
        </pc:spChg>
        <pc:spChg chg="add mod">
          <ac:chgData name="COMTE Jeremy" userId="cd2188f2-1dcd-4594-af52-d5f1c8af4a9c" providerId="ADAL" clId="{841CB700-8663-40C7-9685-EB2283CC456C}" dt="2026-05-18T18:42:51.652" v="472" actId="1076"/>
          <ac:spMkLst>
            <pc:docMk/>
            <pc:sldMk cId="1214871589" sldId="258"/>
            <ac:spMk id="26" creationId="{C291C584-4F97-BCD7-31DF-ADBE5C8236C6}"/>
          </ac:spMkLst>
        </pc:spChg>
        <pc:spChg chg="add mod">
          <ac:chgData name="COMTE Jeremy" userId="cd2188f2-1dcd-4594-af52-d5f1c8af4a9c" providerId="ADAL" clId="{841CB700-8663-40C7-9685-EB2283CC456C}" dt="2026-05-18T18:43:08.377" v="476" actId="1076"/>
          <ac:spMkLst>
            <pc:docMk/>
            <pc:sldMk cId="1214871589" sldId="258"/>
            <ac:spMk id="27" creationId="{4F04EDA4-E981-1ADF-CF67-170C6179BFA3}"/>
          </ac:spMkLst>
        </pc:spChg>
        <pc:spChg chg="add mod">
          <ac:chgData name="COMTE Jeremy" userId="cd2188f2-1dcd-4594-af52-d5f1c8af4a9c" providerId="ADAL" clId="{841CB700-8663-40C7-9685-EB2283CC456C}" dt="2026-05-18T18:43:13.550" v="477" actId="1076"/>
          <ac:spMkLst>
            <pc:docMk/>
            <pc:sldMk cId="1214871589" sldId="258"/>
            <ac:spMk id="28" creationId="{E7BF9B8B-9D8E-3431-C71C-53E551035068}"/>
          </ac:spMkLst>
        </pc:spChg>
        <pc:spChg chg="add mod">
          <ac:chgData name="COMTE Jeremy" userId="cd2188f2-1dcd-4594-af52-d5f1c8af4a9c" providerId="ADAL" clId="{841CB700-8663-40C7-9685-EB2283CC456C}" dt="2026-05-18T18:43:28.846" v="479" actId="1076"/>
          <ac:spMkLst>
            <pc:docMk/>
            <pc:sldMk cId="1214871589" sldId="258"/>
            <ac:spMk id="29" creationId="{7E167CEA-4B8C-F538-546F-2924A8430A03}"/>
          </ac:spMkLst>
        </pc:spChg>
        <pc:spChg chg="add mod">
          <ac:chgData name="COMTE Jeremy" userId="cd2188f2-1dcd-4594-af52-d5f1c8af4a9c" providerId="ADAL" clId="{841CB700-8663-40C7-9685-EB2283CC456C}" dt="2026-05-18T18:43:28.846" v="479" actId="1076"/>
          <ac:spMkLst>
            <pc:docMk/>
            <pc:sldMk cId="1214871589" sldId="258"/>
            <ac:spMk id="30" creationId="{BF627DDD-FD15-38A5-53D8-23F669A86D0A}"/>
          </ac:spMkLst>
        </pc:spChg>
        <pc:spChg chg="add mod">
          <ac:chgData name="COMTE Jeremy" userId="cd2188f2-1dcd-4594-af52-d5f1c8af4a9c" providerId="ADAL" clId="{841CB700-8663-40C7-9685-EB2283CC456C}" dt="2026-05-18T18:43:39.542" v="482" actId="688"/>
          <ac:spMkLst>
            <pc:docMk/>
            <pc:sldMk cId="1214871589" sldId="258"/>
            <ac:spMk id="31" creationId="{2E0071CA-B7A2-514A-5C54-C734A693A491}"/>
          </ac:spMkLst>
        </pc:spChg>
        <pc:spChg chg="add mod">
          <ac:chgData name="COMTE Jeremy" userId="cd2188f2-1dcd-4594-af52-d5f1c8af4a9c" providerId="ADAL" clId="{841CB700-8663-40C7-9685-EB2283CC456C}" dt="2026-05-18T18:43:43.237" v="483" actId="1076"/>
          <ac:spMkLst>
            <pc:docMk/>
            <pc:sldMk cId="1214871589" sldId="258"/>
            <ac:spMk id="32" creationId="{7AE6D52E-F466-CD58-C1B5-713ADB01FD34}"/>
          </ac:spMkLst>
        </pc:spChg>
        <pc:spChg chg="add del mod ord">
          <ac:chgData name="COMTE Jeremy" userId="cd2188f2-1dcd-4594-af52-d5f1c8af4a9c" providerId="ADAL" clId="{841CB700-8663-40C7-9685-EB2283CC456C}" dt="2026-05-18T18:48:51.809" v="526" actId="478"/>
          <ac:spMkLst>
            <pc:docMk/>
            <pc:sldMk cId="1214871589" sldId="258"/>
            <ac:spMk id="34" creationId="{2EF31832-B6FC-11E7-F858-0F156C188802}"/>
          </ac:spMkLst>
        </pc:spChg>
        <pc:spChg chg="add mod ord">
          <ac:chgData name="COMTE Jeremy" userId="cd2188f2-1dcd-4594-af52-d5f1c8af4a9c" providerId="ADAL" clId="{841CB700-8663-40C7-9685-EB2283CC456C}" dt="2026-05-18T18:51:40.942" v="560" actId="164"/>
          <ac:spMkLst>
            <pc:docMk/>
            <pc:sldMk cId="1214871589" sldId="258"/>
            <ac:spMk id="35" creationId="{A2DE5F28-1C84-FC17-990D-30EE06ED2EBE}"/>
          </ac:spMkLst>
        </pc:spChg>
        <pc:spChg chg="add del mod">
          <ac:chgData name="COMTE Jeremy" userId="cd2188f2-1dcd-4594-af52-d5f1c8af4a9c" providerId="ADAL" clId="{841CB700-8663-40C7-9685-EB2283CC456C}" dt="2026-05-18T18:53:20.252" v="614" actId="478"/>
          <ac:spMkLst>
            <pc:docMk/>
            <pc:sldMk cId="1214871589" sldId="258"/>
            <ac:spMk id="36" creationId="{2B5DD034-D602-0AA3-A539-17968211D17C}"/>
          </ac:spMkLst>
        </pc:spChg>
        <pc:spChg chg="add mod">
          <ac:chgData name="COMTE Jeremy" userId="cd2188f2-1dcd-4594-af52-d5f1c8af4a9c" providerId="ADAL" clId="{841CB700-8663-40C7-9685-EB2283CC456C}" dt="2026-05-18T18:50:16.923" v="548" actId="1076"/>
          <ac:spMkLst>
            <pc:docMk/>
            <pc:sldMk cId="1214871589" sldId="258"/>
            <ac:spMk id="37" creationId="{A958BABA-45D2-F39B-32EC-74FB30215707}"/>
          </ac:spMkLst>
        </pc:spChg>
        <pc:spChg chg="add mod">
          <ac:chgData name="COMTE Jeremy" userId="cd2188f2-1dcd-4594-af52-d5f1c8af4a9c" providerId="ADAL" clId="{841CB700-8663-40C7-9685-EB2283CC456C}" dt="2026-05-18T18:50:29.398" v="552" actId="1076"/>
          <ac:spMkLst>
            <pc:docMk/>
            <pc:sldMk cId="1214871589" sldId="258"/>
            <ac:spMk id="38" creationId="{56D344BC-833F-8A2E-E6B0-018F39F7DD80}"/>
          </ac:spMkLst>
        </pc:spChg>
        <pc:spChg chg="mod">
          <ac:chgData name="COMTE Jeremy" userId="cd2188f2-1dcd-4594-af52-d5f1c8af4a9c" providerId="ADAL" clId="{841CB700-8663-40C7-9685-EB2283CC456C}" dt="2026-05-18T18:40:55.024" v="439" actId="1076"/>
          <ac:spMkLst>
            <pc:docMk/>
            <pc:sldMk cId="1214871589" sldId="258"/>
            <ac:spMk id="55" creationId="{A9832A74-824F-4109-6754-69A08DE827FC}"/>
          </ac:spMkLst>
        </pc:spChg>
        <pc:spChg chg="mod">
          <ac:chgData name="COMTE Jeremy" userId="cd2188f2-1dcd-4594-af52-d5f1c8af4a9c" providerId="ADAL" clId="{841CB700-8663-40C7-9685-EB2283CC456C}" dt="2026-05-18T18:42:18.500" v="470" actId="20577"/>
          <ac:spMkLst>
            <pc:docMk/>
            <pc:sldMk cId="1214871589" sldId="258"/>
            <ac:spMk id="56" creationId="{499CBF95-C26A-64C8-776D-8A080589DA9C}"/>
          </ac:spMkLst>
        </pc:spChg>
        <pc:spChg chg="del mod topLvl">
          <ac:chgData name="COMTE Jeremy" userId="cd2188f2-1dcd-4594-af52-d5f1c8af4a9c" providerId="ADAL" clId="{841CB700-8663-40C7-9685-EB2283CC456C}" dt="2026-05-18T18:53:19.594" v="613" actId="478"/>
          <ac:spMkLst>
            <pc:docMk/>
            <pc:sldMk cId="1214871589" sldId="258"/>
            <ac:spMk id="66" creationId="{DC695DC4-61CA-C3A0-466C-0F4C13FE584B}"/>
          </ac:spMkLst>
        </pc:spChg>
        <pc:spChg chg="mod topLvl">
          <ac:chgData name="COMTE Jeremy" userId="cd2188f2-1dcd-4594-af52-d5f1c8af4a9c" providerId="ADAL" clId="{841CB700-8663-40C7-9685-EB2283CC456C}" dt="2026-05-18T18:51:40.942" v="560" actId="164"/>
          <ac:spMkLst>
            <pc:docMk/>
            <pc:sldMk cId="1214871589" sldId="258"/>
            <ac:spMk id="68" creationId="{346566F5-5152-B748-16A9-C2E14A3D12D0}"/>
          </ac:spMkLst>
        </pc:spChg>
        <pc:spChg chg="mod topLvl">
          <ac:chgData name="COMTE Jeremy" userId="cd2188f2-1dcd-4594-af52-d5f1c8af4a9c" providerId="ADAL" clId="{841CB700-8663-40C7-9685-EB2283CC456C}" dt="2026-05-18T18:51:40.942" v="560" actId="164"/>
          <ac:spMkLst>
            <pc:docMk/>
            <pc:sldMk cId="1214871589" sldId="258"/>
            <ac:spMk id="69" creationId="{59B1BDF7-6108-88AD-56A1-07033753CC8A}"/>
          </ac:spMkLst>
        </pc:spChg>
        <pc:spChg chg="del mod topLvl">
          <ac:chgData name="COMTE Jeremy" userId="cd2188f2-1dcd-4594-af52-d5f1c8af4a9c" providerId="ADAL" clId="{841CB700-8663-40C7-9685-EB2283CC456C}" dt="2026-05-18T18:53:21.415" v="615" actId="478"/>
          <ac:spMkLst>
            <pc:docMk/>
            <pc:sldMk cId="1214871589" sldId="258"/>
            <ac:spMk id="71" creationId="{DC040FE6-A1B4-B7F3-78C4-8FAE6B96EF9D}"/>
          </ac:spMkLst>
        </pc:spChg>
        <pc:spChg chg="del mod topLvl">
          <ac:chgData name="COMTE Jeremy" userId="cd2188f2-1dcd-4594-af52-d5f1c8af4a9c" providerId="ADAL" clId="{841CB700-8663-40C7-9685-EB2283CC456C}" dt="2026-05-18T18:53:21.415" v="615" actId="478"/>
          <ac:spMkLst>
            <pc:docMk/>
            <pc:sldMk cId="1214871589" sldId="258"/>
            <ac:spMk id="72" creationId="{4A9831F7-9A6B-BD20-C520-3FB7FC7BA0E3}"/>
          </ac:spMkLst>
        </pc:spChg>
        <pc:spChg chg="del mod topLvl">
          <ac:chgData name="COMTE Jeremy" userId="cd2188f2-1dcd-4594-af52-d5f1c8af4a9c" providerId="ADAL" clId="{841CB700-8663-40C7-9685-EB2283CC456C}" dt="2026-05-18T18:53:21.415" v="615" actId="478"/>
          <ac:spMkLst>
            <pc:docMk/>
            <pc:sldMk cId="1214871589" sldId="258"/>
            <ac:spMk id="73" creationId="{CA16A18C-BCE2-F45E-25F1-49B55E5A2C4E}"/>
          </ac:spMkLst>
        </pc:spChg>
        <pc:spChg chg="del mod topLvl">
          <ac:chgData name="COMTE Jeremy" userId="cd2188f2-1dcd-4594-af52-d5f1c8af4a9c" providerId="ADAL" clId="{841CB700-8663-40C7-9685-EB2283CC456C}" dt="2026-05-18T18:53:21.415" v="615" actId="478"/>
          <ac:spMkLst>
            <pc:docMk/>
            <pc:sldMk cId="1214871589" sldId="258"/>
            <ac:spMk id="74" creationId="{4F63BABF-452F-45AA-9EE2-A5C9CBD24FDD}"/>
          </ac:spMkLst>
        </pc:spChg>
        <pc:spChg chg="del">
          <ac:chgData name="COMTE Jeremy" userId="cd2188f2-1dcd-4594-af52-d5f1c8af4a9c" providerId="ADAL" clId="{841CB700-8663-40C7-9685-EB2283CC456C}" dt="2026-05-18T18:37:53.705" v="347" actId="478"/>
          <ac:spMkLst>
            <pc:docMk/>
            <pc:sldMk cId="1214871589" sldId="258"/>
            <ac:spMk id="77" creationId="{7B512544-1A51-0CB9-91E3-876B3B349B67}"/>
          </ac:spMkLst>
        </pc:spChg>
        <pc:spChg chg="del mod">
          <ac:chgData name="COMTE Jeremy" userId="cd2188f2-1dcd-4594-af52-d5f1c8af4a9c" providerId="ADAL" clId="{841CB700-8663-40C7-9685-EB2283CC456C}" dt="2026-05-18T18:38:45.379" v="371" actId="478"/>
          <ac:spMkLst>
            <pc:docMk/>
            <pc:sldMk cId="1214871589" sldId="258"/>
            <ac:spMk id="79" creationId="{39863682-A415-3FBF-EB7A-BDFE938866ED}"/>
          </ac:spMkLst>
        </pc:spChg>
        <pc:spChg chg="del mod">
          <ac:chgData name="COMTE Jeremy" userId="cd2188f2-1dcd-4594-af52-d5f1c8af4a9c" providerId="ADAL" clId="{841CB700-8663-40C7-9685-EB2283CC456C}" dt="2026-05-18T18:38:43.450" v="369" actId="478"/>
          <ac:spMkLst>
            <pc:docMk/>
            <pc:sldMk cId="1214871589" sldId="258"/>
            <ac:spMk id="80" creationId="{00E43FA3-8D0E-C15C-8FCA-C4C2FFBCF37A}"/>
          </ac:spMkLst>
        </pc:spChg>
        <pc:spChg chg="del mod">
          <ac:chgData name="COMTE Jeremy" userId="cd2188f2-1dcd-4594-af52-d5f1c8af4a9c" providerId="ADAL" clId="{841CB700-8663-40C7-9685-EB2283CC456C}" dt="2026-05-18T18:38:44.565" v="370" actId="478"/>
          <ac:spMkLst>
            <pc:docMk/>
            <pc:sldMk cId="1214871589" sldId="258"/>
            <ac:spMk id="81" creationId="{EE404F22-4B43-3E77-4450-B0FD60172F94}"/>
          </ac:spMkLst>
        </pc:spChg>
        <pc:spChg chg="del">
          <ac:chgData name="COMTE Jeremy" userId="cd2188f2-1dcd-4594-af52-d5f1c8af4a9c" providerId="ADAL" clId="{841CB700-8663-40C7-9685-EB2283CC456C}" dt="2026-05-18T18:37:54.521" v="348" actId="478"/>
          <ac:spMkLst>
            <pc:docMk/>
            <pc:sldMk cId="1214871589" sldId="258"/>
            <ac:spMk id="82" creationId="{C362CF00-5AC7-42AE-39A5-832DB50BFD41}"/>
          </ac:spMkLst>
        </pc:spChg>
        <pc:spChg chg="del">
          <ac:chgData name="COMTE Jeremy" userId="cd2188f2-1dcd-4594-af52-d5f1c8af4a9c" providerId="ADAL" clId="{841CB700-8663-40C7-9685-EB2283CC456C}" dt="2026-05-18T18:37:57.419" v="350" actId="478"/>
          <ac:spMkLst>
            <pc:docMk/>
            <pc:sldMk cId="1214871589" sldId="258"/>
            <ac:spMk id="83" creationId="{BB1FED5D-B696-217C-0521-53B8725BFDC7}"/>
          </ac:spMkLst>
        </pc:spChg>
        <pc:spChg chg="del">
          <ac:chgData name="COMTE Jeremy" userId="cd2188f2-1dcd-4594-af52-d5f1c8af4a9c" providerId="ADAL" clId="{841CB700-8663-40C7-9685-EB2283CC456C}" dt="2026-05-18T18:37:57.419" v="350" actId="478"/>
          <ac:spMkLst>
            <pc:docMk/>
            <pc:sldMk cId="1214871589" sldId="258"/>
            <ac:spMk id="84" creationId="{A9A1BC2D-1711-BC35-0F88-AFDFA8A2D62A}"/>
          </ac:spMkLst>
        </pc:spChg>
        <pc:spChg chg="del">
          <ac:chgData name="COMTE Jeremy" userId="cd2188f2-1dcd-4594-af52-d5f1c8af4a9c" providerId="ADAL" clId="{841CB700-8663-40C7-9685-EB2283CC456C}" dt="2026-05-18T18:37:57.419" v="350" actId="478"/>
          <ac:spMkLst>
            <pc:docMk/>
            <pc:sldMk cId="1214871589" sldId="258"/>
            <ac:spMk id="85" creationId="{3CC8559E-43DC-A74F-8966-E1517267411F}"/>
          </ac:spMkLst>
        </pc:spChg>
        <pc:spChg chg="mod">
          <ac:chgData name="COMTE Jeremy" userId="cd2188f2-1dcd-4594-af52-d5f1c8af4a9c" providerId="ADAL" clId="{841CB700-8663-40C7-9685-EB2283CC456C}" dt="2026-05-18T18:54:15.785" v="619" actId="403"/>
          <ac:spMkLst>
            <pc:docMk/>
            <pc:sldMk cId="1214871589" sldId="258"/>
            <ac:spMk id="87" creationId="{D806455F-D0D4-21EC-CA4A-882A39215A1E}"/>
          </ac:spMkLst>
        </pc:spChg>
        <pc:spChg chg="mod">
          <ac:chgData name="COMTE Jeremy" userId="cd2188f2-1dcd-4594-af52-d5f1c8af4a9c" providerId="ADAL" clId="{841CB700-8663-40C7-9685-EB2283CC456C}" dt="2026-05-18T18:54:08.639" v="617" actId="403"/>
          <ac:spMkLst>
            <pc:docMk/>
            <pc:sldMk cId="1214871589" sldId="258"/>
            <ac:spMk id="88" creationId="{BAFEEF87-CC2D-CDC9-FB0A-62206288176C}"/>
          </ac:spMkLst>
        </pc:spChg>
        <pc:spChg chg="del">
          <ac:chgData name="COMTE Jeremy" userId="cd2188f2-1dcd-4594-af52-d5f1c8af4a9c" providerId="ADAL" clId="{841CB700-8663-40C7-9685-EB2283CC456C}" dt="2026-05-18T18:37:55.373" v="349" actId="478"/>
          <ac:spMkLst>
            <pc:docMk/>
            <pc:sldMk cId="1214871589" sldId="258"/>
            <ac:spMk id="89" creationId="{5138292C-AFB8-B7B2-62FB-B56338F0611F}"/>
          </ac:spMkLst>
        </pc:spChg>
        <pc:spChg chg="del">
          <ac:chgData name="COMTE Jeremy" userId="cd2188f2-1dcd-4594-af52-d5f1c8af4a9c" providerId="ADAL" clId="{841CB700-8663-40C7-9685-EB2283CC456C}" dt="2026-05-18T18:37:57.419" v="350" actId="478"/>
          <ac:spMkLst>
            <pc:docMk/>
            <pc:sldMk cId="1214871589" sldId="258"/>
            <ac:spMk id="90" creationId="{A6163AB9-B858-5E7D-CBED-B10538CF2622}"/>
          </ac:spMkLst>
        </pc:spChg>
        <pc:spChg chg="del">
          <ac:chgData name="COMTE Jeremy" userId="cd2188f2-1dcd-4594-af52-d5f1c8af4a9c" providerId="ADAL" clId="{841CB700-8663-40C7-9685-EB2283CC456C}" dt="2026-05-18T18:37:57.419" v="350" actId="478"/>
          <ac:spMkLst>
            <pc:docMk/>
            <pc:sldMk cId="1214871589" sldId="258"/>
            <ac:spMk id="91" creationId="{AD64BB95-BFF1-D80F-E4E0-2217633A3897}"/>
          </ac:spMkLst>
        </pc:spChg>
        <pc:spChg chg="del">
          <ac:chgData name="COMTE Jeremy" userId="cd2188f2-1dcd-4594-af52-d5f1c8af4a9c" providerId="ADAL" clId="{841CB700-8663-40C7-9685-EB2283CC456C}" dt="2026-05-18T18:37:57.419" v="350" actId="478"/>
          <ac:spMkLst>
            <pc:docMk/>
            <pc:sldMk cId="1214871589" sldId="258"/>
            <ac:spMk id="92" creationId="{68F904B9-F485-2134-6F05-8918EFE788B2}"/>
          </ac:spMkLst>
        </pc:spChg>
        <pc:grpChg chg="add mod">
          <ac:chgData name="COMTE Jeremy" userId="cd2188f2-1dcd-4594-af52-d5f1c8af4a9c" providerId="ADAL" clId="{841CB700-8663-40C7-9685-EB2283CC456C}" dt="2026-05-18T18:39:31.140" v="396" actId="571"/>
          <ac:grpSpMkLst>
            <pc:docMk/>
            <pc:sldMk cId="1214871589" sldId="258"/>
            <ac:grpSpMk id="9" creationId="{E95553FC-503B-AC89-0644-45944013FD23}"/>
          </ac:grpSpMkLst>
        </pc:grpChg>
        <pc:grpChg chg="add mod">
          <ac:chgData name="COMTE Jeremy" userId="cd2188f2-1dcd-4594-af52-d5f1c8af4a9c" providerId="ADAL" clId="{841CB700-8663-40C7-9685-EB2283CC456C}" dt="2026-05-18T18:51:40.942" v="560" actId="164"/>
          <ac:grpSpMkLst>
            <pc:docMk/>
            <pc:sldMk cId="1214871589" sldId="258"/>
            <ac:grpSpMk id="39" creationId="{C0DC3AA9-2ACC-6481-246B-EE79A80F7FE2}"/>
          </ac:grpSpMkLst>
        </pc:grpChg>
        <pc:grpChg chg="del mod">
          <ac:chgData name="COMTE Jeremy" userId="cd2188f2-1dcd-4594-af52-d5f1c8af4a9c" providerId="ADAL" clId="{841CB700-8663-40C7-9685-EB2283CC456C}" dt="2026-05-18T18:51:13.291" v="556" actId="165"/>
          <ac:grpSpMkLst>
            <pc:docMk/>
            <pc:sldMk cId="1214871589" sldId="258"/>
            <ac:grpSpMk id="64" creationId="{C450A1B7-39C2-2B45-7E20-B370B54DB899}"/>
          </ac:grpSpMkLst>
        </pc:grpChg>
        <pc:grpChg chg="del mod topLvl">
          <ac:chgData name="COMTE Jeremy" userId="cd2188f2-1dcd-4594-af52-d5f1c8af4a9c" providerId="ADAL" clId="{841CB700-8663-40C7-9685-EB2283CC456C}" dt="2026-05-18T18:51:21.429" v="559" actId="165"/>
          <ac:grpSpMkLst>
            <pc:docMk/>
            <pc:sldMk cId="1214871589" sldId="258"/>
            <ac:grpSpMk id="65" creationId="{81F625FF-954B-AA2B-D060-ABEB39BE8A58}"/>
          </ac:grpSpMkLst>
        </pc:grpChg>
        <pc:grpChg chg="mod">
          <ac:chgData name="COMTE Jeremy" userId="cd2188f2-1dcd-4594-af52-d5f1c8af4a9c" providerId="ADAL" clId="{841CB700-8663-40C7-9685-EB2283CC456C}" dt="2026-05-18T18:54:11.943" v="618" actId="1076"/>
          <ac:grpSpMkLst>
            <pc:docMk/>
            <pc:sldMk cId="1214871589" sldId="258"/>
            <ac:grpSpMk id="93" creationId="{C9E37461-C9BA-2E5D-A12C-D32F8852077A}"/>
          </ac:grpSpMkLst>
        </pc:grpChg>
        <pc:picChg chg="add mod">
          <ac:chgData name="COMTE Jeremy" userId="cd2188f2-1dcd-4594-af52-d5f1c8af4a9c" providerId="ADAL" clId="{841CB700-8663-40C7-9685-EB2283CC456C}" dt="2026-05-18T18:38:23.823" v="355" actId="1076"/>
          <ac:picMkLst>
            <pc:docMk/>
            <pc:sldMk cId="1214871589" sldId="258"/>
            <ac:picMk id="2" creationId="{510C2BA4-5AB8-9526-32CE-460BD6F32A28}"/>
          </ac:picMkLst>
        </pc:picChg>
        <pc:picChg chg="add mod">
          <ac:chgData name="COMTE Jeremy" userId="cd2188f2-1dcd-4594-af52-d5f1c8af4a9c" providerId="ADAL" clId="{841CB700-8663-40C7-9685-EB2283CC456C}" dt="2026-05-18T18:38:38.486" v="364" actId="1035"/>
          <ac:picMkLst>
            <pc:docMk/>
            <pc:sldMk cId="1214871589" sldId="258"/>
            <ac:picMk id="3" creationId="{51DA12D6-2558-E876-88ED-6288D47C8BD5}"/>
          </ac:picMkLst>
        </pc:picChg>
        <pc:picChg chg="add mod">
          <ac:chgData name="COMTE Jeremy" userId="cd2188f2-1dcd-4594-af52-d5f1c8af4a9c" providerId="ADAL" clId="{841CB700-8663-40C7-9685-EB2283CC456C}" dt="2026-05-18T18:38:41.666" v="367" actId="1035"/>
          <ac:picMkLst>
            <pc:docMk/>
            <pc:sldMk cId="1214871589" sldId="258"/>
            <ac:picMk id="5" creationId="{2DED5929-CAAD-FBCE-9EF7-6B8A56E334AB}"/>
          </ac:picMkLst>
        </pc:picChg>
        <pc:picChg chg="mod">
          <ac:chgData name="COMTE Jeremy" userId="cd2188f2-1dcd-4594-af52-d5f1c8af4a9c" providerId="ADAL" clId="{841CB700-8663-40C7-9685-EB2283CC456C}" dt="2026-05-18T18:39:31.140" v="396" actId="571"/>
          <ac:picMkLst>
            <pc:docMk/>
            <pc:sldMk cId="1214871589" sldId="258"/>
            <ac:picMk id="12" creationId="{68D2A167-5BA3-0165-75E8-DF4AA4A4C8FE}"/>
          </ac:picMkLst>
        </pc:picChg>
        <pc:picChg chg="add mod ord modCrop">
          <ac:chgData name="COMTE Jeremy" userId="cd2188f2-1dcd-4594-af52-d5f1c8af4a9c" providerId="ADAL" clId="{841CB700-8663-40C7-9685-EB2283CC456C}" dt="2026-05-18T18:51:40.942" v="560" actId="164"/>
          <ac:picMkLst>
            <pc:docMk/>
            <pc:sldMk cId="1214871589" sldId="258"/>
            <ac:picMk id="33" creationId="{D5651BF0-8852-63EE-4A88-18F013788885}"/>
          </ac:picMkLst>
        </pc:picChg>
        <pc:picChg chg="del mod topLvl">
          <ac:chgData name="COMTE Jeremy" userId="cd2188f2-1dcd-4594-af52-d5f1c8af4a9c" providerId="ADAL" clId="{841CB700-8663-40C7-9685-EB2283CC456C}" dt="2026-05-18T18:53:18.913" v="612" actId="478"/>
          <ac:picMkLst>
            <pc:docMk/>
            <pc:sldMk cId="1214871589" sldId="258"/>
            <ac:picMk id="67" creationId="{AD3D9373-F739-0DB2-1DF0-8D2565CA7939}"/>
          </ac:picMkLst>
        </pc:picChg>
        <pc:picChg chg="del">
          <ac:chgData name="COMTE Jeremy" userId="cd2188f2-1dcd-4594-af52-d5f1c8af4a9c" providerId="ADAL" clId="{841CB700-8663-40C7-9685-EB2283CC456C}" dt="2026-05-18T18:37:53.031" v="346" actId="478"/>
          <ac:picMkLst>
            <pc:docMk/>
            <pc:sldMk cId="1214871589" sldId="258"/>
            <ac:picMk id="75" creationId="{13EDD6B7-3606-89E2-0155-C2808C9BB459}"/>
          </ac:picMkLst>
        </pc:picChg>
        <pc:picChg chg="del">
          <ac:chgData name="COMTE Jeremy" userId="cd2188f2-1dcd-4594-af52-d5f1c8af4a9c" providerId="ADAL" clId="{841CB700-8663-40C7-9685-EB2283CC456C}" dt="2026-05-18T18:37:57.419" v="350" actId="478"/>
          <ac:picMkLst>
            <pc:docMk/>
            <pc:sldMk cId="1214871589" sldId="258"/>
            <ac:picMk id="76" creationId="{8E113D26-9DE2-F9B1-EADD-250DA04B2CD0}"/>
          </ac:picMkLst>
        </pc:picChg>
        <pc:picChg chg="del">
          <ac:chgData name="COMTE Jeremy" userId="cd2188f2-1dcd-4594-af52-d5f1c8af4a9c" providerId="ADAL" clId="{841CB700-8663-40C7-9685-EB2283CC456C}" dt="2026-05-18T18:37:57.419" v="350" actId="478"/>
          <ac:picMkLst>
            <pc:docMk/>
            <pc:sldMk cId="1214871589" sldId="258"/>
            <ac:picMk id="78" creationId="{C0FD55A9-D0EC-464D-C948-7B970F4A238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247" y="685800"/>
            <a:ext cx="2424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B47A3F2-210E-7D64-6364-C267C68DF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9550C1E9-276F-D5CC-A832-ABA4D8648B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DA91DC44-3B1A-D90D-07C9-00D81BEED4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3536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05247" y="4836980"/>
            <a:ext cx="22011600" cy="13334400"/>
          </a:xfrm>
          <a:prstGeom prst="rect">
            <a:avLst/>
          </a:prstGeom>
        </p:spPr>
        <p:txBody>
          <a:bodyPr spcFirstLastPara="1" wrap="square" lIns="355425" tIns="355425" rIns="355425" bIns="355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200"/>
              <a:buNone/>
              <a:defRPr sz="20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0200"/>
              <a:buNone/>
              <a:defRPr sz="20200"/>
            </a:lvl2pPr>
            <a:lvl3pPr lvl="2" algn="ctr">
              <a:spcBef>
                <a:spcPts val="0"/>
              </a:spcBef>
              <a:spcAft>
                <a:spcPts val="0"/>
              </a:spcAft>
              <a:buSzPts val="20200"/>
              <a:buNone/>
              <a:defRPr sz="20200"/>
            </a:lvl3pPr>
            <a:lvl4pPr lvl="3" algn="ctr">
              <a:spcBef>
                <a:spcPts val="0"/>
              </a:spcBef>
              <a:spcAft>
                <a:spcPts val="0"/>
              </a:spcAft>
              <a:buSzPts val="20200"/>
              <a:buNone/>
              <a:defRPr sz="20200"/>
            </a:lvl4pPr>
            <a:lvl5pPr lvl="4" algn="ctr">
              <a:spcBef>
                <a:spcPts val="0"/>
              </a:spcBef>
              <a:spcAft>
                <a:spcPts val="0"/>
              </a:spcAft>
              <a:buSzPts val="20200"/>
              <a:buNone/>
              <a:defRPr sz="20200"/>
            </a:lvl5pPr>
            <a:lvl6pPr lvl="5" algn="ctr">
              <a:spcBef>
                <a:spcPts val="0"/>
              </a:spcBef>
              <a:spcAft>
                <a:spcPts val="0"/>
              </a:spcAft>
              <a:buSzPts val="20200"/>
              <a:buNone/>
              <a:defRPr sz="20200"/>
            </a:lvl6pPr>
            <a:lvl7pPr lvl="6" algn="ctr">
              <a:spcBef>
                <a:spcPts val="0"/>
              </a:spcBef>
              <a:spcAft>
                <a:spcPts val="0"/>
              </a:spcAft>
              <a:buSzPts val="20200"/>
              <a:buNone/>
              <a:defRPr sz="20200"/>
            </a:lvl7pPr>
            <a:lvl8pPr lvl="7" algn="ctr">
              <a:spcBef>
                <a:spcPts val="0"/>
              </a:spcBef>
              <a:spcAft>
                <a:spcPts val="0"/>
              </a:spcAft>
              <a:buSzPts val="20200"/>
              <a:buNone/>
              <a:defRPr sz="20200"/>
            </a:lvl8pPr>
            <a:lvl9pPr lvl="8" algn="ctr">
              <a:spcBef>
                <a:spcPts val="0"/>
              </a:spcBef>
              <a:spcAft>
                <a:spcPts val="0"/>
              </a:spcAft>
              <a:buSzPts val="20200"/>
              <a:buNone/>
              <a:defRPr sz="20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805225" y="18411316"/>
            <a:ext cx="22011600" cy="5148900"/>
          </a:xfrm>
          <a:prstGeom prst="rect">
            <a:avLst/>
          </a:prstGeom>
        </p:spPr>
        <p:txBody>
          <a:bodyPr spcFirstLastPara="1" wrap="square" lIns="355425" tIns="355425" rIns="355425" bIns="355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900"/>
              <a:buNone/>
              <a:defRPr sz="10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900"/>
              <a:buNone/>
              <a:defRPr sz="10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900"/>
              <a:buNone/>
              <a:defRPr sz="10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900"/>
              <a:buNone/>
              <a:defRPr sz="10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900"/>
              <a:buNone/>
              <a:defRPr sz="10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900"/>
              <a:buNone/>
              <a:defRPr sz="10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900"/>
              <a:buNone/>
              <a:defRPr sz="10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900"/>
              <a:buNone/>
              <a:defRPr sz="10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900"/>
              <a:buNone/>
              <a:defRPr sz="109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9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805225" y="13972559"/>
            <a:ext cx="22011600" cy="54687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9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805225" y="2891014"/>
            <a:ext cx="22011600" cy="3720300"/>
          </a:xfrm>
          <a:prstGeom prst="rect">
            <a:avLst/>
          </a:prstGeom>
        </p:spPr>
        <p:txBody>
          <a:bodyPr spcFirstLastPara="1" wrap="square" lIns="355425" tIns="355425" rIns="355425" bIns="355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805225" y="7486819"/>
            <a:ext cx="22011600" cy="22194000"/>
          </a:xfrm>
          <a:prstGeom prst="rect">
            <a:avLst/>
          </a:prstGeom>
        </p:spPr>
        <p:txBody>
          <a:bodyPr spcFirstLastPara="1" wrap="square" lIns="355425" tIns="355425" rIns="355425" bIns="355425" anchor="t" anchorCtr="0">
            <a:normAutofit/>
          </a:bodyPr>
          <a:lstStyle>
            <a:lvl1pPr marL="457200" lvl="0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1pPr>
            <a:lvl2pPr marL="914400" lvl="1" indent="-571500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2pPr>
            <a:lvl3pPr marL="1371600" lvl="2" indent="-571500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3pPr>
            <a:lvl4pPr marL="1828800" lvl="3" indent="-571500">
              <a:spcBef>
                <a:spcPts val="0"/>
              </a:spcBef>
              <a:spcAft>
                <a:spcPts val="0"/>
              </a:spcAft>
              <a:buSzPts val="5400"/>
              <a:buChar char="●"/>
              <a:defRPr/>
            </a:lvl4pPr>
            <a:lvl5pPr marL="2286000" lvl="4" indent="-571500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5pPr>
            <a:lvl6pPr marL="2743200" lvl="5" indent="-571500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6pPr>
            <a:lvl7pPr marL="3200400" lvl="6" indent="-571500">
              <a:spcBef>
                <a:spcPts val="0"/>
              </a:spcBef>
              <a:spcAft>
                <a:spcPts val="0"/>
              </a:spcAft>
              <a:buSzPts val="5400"/>
              <a:buChar char="●"/>
              <a:defRPr/>
            </a:lvl7pPr>
            <a:lvl8pPr marL="3657600" lvl="7" indent="-571500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8pPr>
            <a:lvl9pPr marL="4114800" lvl="8" indent="-571500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9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805225" y="2891014"/>
            <a:ext cx="22011600" cy="3720300"/>
          </a:xfrm>
          <a:prstGeom prst="rect">
            <a:avLst/>
          </a:prstGeom>
        </p:spPr>
        <p:txBody>
          <a:bodyPr spcFirstLastPara="1" wrap="square" lIns="355425" tIns="355425" rIns="355425" bIns="355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805225" y="7486819"/>
            <a:ext cx="10333200" cy="22194000"/>
          </a:xfrm>
          <a:prstGeom prst="rect">
            <a:avLst/>
          </a:prstGeom>
        </p:spPr>
        <p:txBody>
          <a:bodyPr spcFirstLastPara="1" wrap="square" lIns="355425" tIns="355425" rIns="355425" bIns="355425" anchor="t" anchorCtr="0">
            <a:normAutofit/>
          </a:bodyPr>
          <a:lstStyle>
            <a:lvl1pPr marL="457200" lvl="0" indent="-571500">
              <a:spcBef>
                <a:spcPts val="0"/>
              </a:spcBef>
              <a:spcAft>
                <a:spcPts val="0"/>
              </a:spcAft>
              <a:buSzPts val="5400"/>
              <a:buChar char="●"/>
              <a:defRPr sz="5400"/>
            </a:lvl1pPr>
            <a:lvl2pPr marL="914400" lvl="1" indent="-527050">
              <a:spcBef>
                <a:spcPts val="0"/>
              </a:spcBef>
              <a:spcAft>
                <a:spcPts val="0"/>
              </a:spcAft>
              <a:buSzPts val="4700"/>
              <a:buChar char="○"/>
              <a:defRPr sz="4700"/>
            </a:lvl2pPr>
            <a:lvl3pPr marL="1371600" lvl="2" indent="-527050">
              <a:spcBef>
                <a:spcPts val="0"/>
              </a:spcBef>
              <a:spcAft>
                <a:spcPts val="0"/>
              </a:spcAft>
              <a:buSzPts val="4700"/>
              <a:buChar char="■"/>
              <a:defRPr sz="4700"/>
            </a:lvl3pPr>
            <a:lvl4pPr marL="1828800" lvl="3" indent="-527050">
              <a:spcBef>
                <a:spcPts val="0"/>
              </a:spcBef>
              <a:spcAft>
                <a:spcPts val="0"/>
              </a:spcAft>
              <a:buSzPts val="4700"/>
              <a:buChar char="●"/>
              <a:defRPr sz="4700"/>
            </a:lvl4pPr>
            <a:lvl5pPr marL="2286000" lvl="4" indent="-527050">
              <a:spcBef>
                <a:spcPts val="0"/>
              </a:spcBef>
              <a:spcAft>
                <a:spcPts val="0"/>
              </a:spcAft>
              <a:buSzPts val="4700"/>
              <a:buChar char="○"/>
              <a:defRPr sz="4700"/>
            </a:lvl5pPr>
            <a:lvl6pPr marL="2743200" lvl="5" indent="-527050">
              <a:spcBef>
                <a:spcPts val="0"/>
              </a:spcBef>
              <a:spcAft>
                <a:spcPts val="0"/>
              </a:spcAft>
              <a:buSzPts val="4700"/>
              <a:buChar char="■"/>
              <a:defRPr sz="4700"/>
            </a:lvl6pPr>
            <a:lvl7pPr marL="3200400" lvl="6" indent="-527050">
              <a:spcBef>
                <a:spcPts val="0"/>
              </a:spcBef>
              <a:spcAft>
                <a:spcPts val="0"/>
              </a:spcAft>
              <a:buSzPts val="4700"/>
              <a:buChar char="●"/>
              <a:defRPr sz="4700"/>
            </a:lvl7pPr>
            <a:lvl8pPr marL="3657600" lvl="7" indent="-527050">
              <a:spcBef>
                <a:spcPts val="0"/>
              </a:spcBef>
              <a:spcAft>
                <a:spcPts val="0"/>
              </a:spcAft>
              <a:buSzPts val="4700"/>
              <a:buChar char="○"/>
              <a:defRPr sz="4700"/>
            </a:lvl8pPr>
            <a:lvl9pPr marL="4114800" lvl="8" indent="-527050">
              <a:spcBef>
                <a:spcPts val="0"/>
              </a:spcBef>
              <a:spcAft>
                <a:spcPts val="0"/>
              </a:spcAft>
              <a:buSzPts val="4700"/>
              <a:buChar char="■"/>
              <a:defRPr sz="47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2483700" y="7486819"/>
            <a:ext cx="10333200" cy="22194000"/>
          </a:xfrm>
          <a:prstGeom prst="rect">
            <a:avLst/>
          </a:prstGeom>
        </p:spPr>
        <p:txBody>
          <a:bodyPr spcFirstLastPara="1" wrap="square" lIns="355425" tIns="355425" rIns="355425" bIns="355425" anchor="t" anchorCtr="0">
            <a:normAutofit/>
          </a:bodyPr>
          <a:lstStyle>
            <a:lvl1pPr marL="457200" lvl="0" indent="-571500">
              <a:spcBef>
                <a:spcPts val="0"/>
              </a:spcBef>
              <a:spcAft>
                <a:spcPts val="0"/>
              </a:spcAft>
              <a:buSzPts val="5400"/>
              <a:buChar char="●"/>
              <a:defRPr sz="5400"/>
            </a:lvl1pPr>
            <a:lvl2pPr marL="914400" lvl="1" indent="-527050">
              <a:spcBef>
                <a:spcPts val="0"/>
              </a:spcBef>
              <a:spcAft>
                <a:spcPts val="0"/>
              </a:spcAft>
              <a:buSzPts val="4700"/>
              <a:buChar char="○"/>
              <a:defRPr sz="4700"/>
            </a:lvl2pPr>
            <a:lvl3pPr marL="1371600" lvl="2" indent="-527050">
              <a:spcBef>
                <a:spcPts val="0"/>
              </a:spcBef>
              <a:spcAft>
                <a:spcPts val="0"/>
              </a:spcAft>
              <a:buSzPts val="4700"/>
              <a:buChar char="■"/>
              <a:defRPr sz="4700"/>
            </a:lvl3pPr>
            <a:lvl4pPr marL="1828800" lvl="3" indent="-527050">
              <a:spcBef>
                <a:spcPts val="0"/>
              </a:spcBef>
              <a:spcAft>
                <a:spcPts val="0"/>
              </a:spcAft>
              <a:buSzPts val="4700"/>
              <a:buChar char="●"/>
              <a:defRPr sz="4700"/>
            </a:lvl4pPr>
            <a:lvl5pPr marL="2286000" lvl="4" indent="-527050">
              <a:spcBef>
                <a:spcPts val="0"/>
              </a:spcBef>
              <a:spcAft>
                <a:spcPts val="0"/>
              </a:spcAft>
              <a:buSzPts val="4700"/>
              <a:buChar char="○"/>
              <a:defRPr sz="4700"/>
            </a:lvl5pPr>
            <a:lvl6pPr marL="2743200" lvl="5" indent="-527050">
              <a:spcBef>
                <a:spcPts val="0"/>
              </a:spcBef>
              <a:spcAft>
                <a:spcPts val="0"/>
              </a:spcAft>
              <a:buSzPts val="4700"/>
              <a:buChar char="■"/>
              <a:defRPr sz="4700"/>
            </a:lvl6pPr>
            <a:lvl7pPr marL="3200400" lvl="6" indent="-527050">
              <a:spcBef>
                <a:spcPts val="0"/>
              </a:spcBef>
              <a:spcAft>
                <a:spcPts val="0"/>
              </a:spcAft>
              <a:buSzPts val="4700"/>
              <a:buChar char="●"/>
              <a:defRPr sz="4700"/>
            </a:lvl7pPr>
            <a:lvl8pPr marL="3657600" lvl="7" indent="-527050">
              <a:spcBef>
                <a:spcPts val="0"/>
              </a:spcBef>
              <a:spcAft>
                <a:spcPts val="0"/>
              </a:spcAft>
              <a:buSzPts val="4700"/>
              <a:buChar char="○"/>
              <a:defRPr sz="4700"/>
            </a:lvl8pPr>
            <a:lvl9pPr marL="4114800" lvl="8" indent="-527050">
              <a:spcBef>
                <a:spcPts val="0"/>
              </a:spcBef>
              <a:spcAft>
                <a:spcPts val="0"/>
              </a:spcAft>
              <a:buSzPts val="4700"/>
              <a:buChar char="■"/>
              <a:defRPr sz="47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9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805225" y="2891014"/>
            <a:ext cx="22011600" cy="3720300"/>
          </a:xfrm>
          <a:prstGeom prst="rect">
            <a:avLst/>
          </a:prstGeom>
        </p:spPr>
        <p:txBody>
          <a:bodyPr spcFirstLastPara="1" wrap="square" lIns="355425" tIns="355425" rIns="355425" bIns="355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9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9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805225" y="3609342"/>
            <a:ext cx="7254000" cy="4909200"/>
          </a:xfrm>
          <a:prstGeom prst="rect">
            <a:avLst/>
          </a:prstGeom>
        </p:spPr>
        <p:txBody>
          <a:bodyPr spcFirstLastPara="1" wrap="square" lIns="355425" tIns="355425" rIns="355425" bIns="355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1pPr>
            <a:lvl2pPr lvl="1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2pPr>
            <a:lvl3pPr lvl="2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3pPr>
            <a:lvl4pPr lvl="3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4pPr>
            <a:lvl5pPr lvl="4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5pPr>
            <a:lvl6pPr lvl="5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6pPr>
            <a:lvl7pPr lvl="6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7pPr>
            <a:lvl8pPr lvl="7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8pPr>
            <a:lvl9pPr lvl="8"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805225" y="9027253"/>
            <a:ext cx="7254000" cy="20654400"/>
          </a:xfrm>
          <a:prstGeom prst="rect">
            <a:avLst/>
          </a:prstGeom>
        </p:spPr>
        <p:txBody>
          <a:bodyPr spcFirstLastPara="1" wrap="square" lIns="355425" tIns="355425" rIns="355425" bIns="355425" anchor="t" anchorCtr="0">
            <a:normAutofit/>
          </a:bodyPr>
          <a:lstStyle>
            <a:lvl1pPr marL="457200" lvl="0" indent="-527050">
              <a:spcBef>
                <a:spcPts val="0"/>
              </a:spcBef>
              <a:spcAft>
                <a:spcPts val="0"/>
              </a:spcAft>
              <a:buSzPts val="4700"/>
              <a:buChar char="●"/>
              <a:defRPr sz="4700"/>
            </a:lvl1pPr>
            <a:lvl2pPr marL="914400" lvl="1" indent="-527050">
              <a:spcBef>
                <a:spcPts val="0"/>
              </a:spcBef>
              <a:spcAft>
                <a:spcPts val="0"/>
              </a:spcAft>
              <a:buSzPts val="4700"/>
              <a:buChar char="○"/>
              <a:defRPr sz="4700"/>
            </a:lvl2pPr>
            <a:lvl3pPr marL="1371600" lvl="2" indent="-527050">
              <a:spcBef>
                <a:spcPts val="0"/>
              </a:spcBef>
              <a:spcAft>
                <a:spcPts val="0"/>
              </a:spcAft>
              <a:buSzPts val="4700"/>
              <a:buChar char="■"/>
              <a:defRPr sz="4700"/>
            </a:lvl3pPr>
            <a:lvl4pPr marL="1828800" lvl="3" indent="-527050">
              <a:spcBef>
                <a:spcPts val="0"/>
              </a:spcBef>
              <a:spcAft>
                <a:spcPts val="0"/>
              </a:spcAft>
              <a:buSzPts val="4700"/>
              <a:buChar char="●"/>
              <a:defRPr sz="4700"/>
            </a:lvl4pPr>
            <a:lvl5pPr marL="2286000" lvl="4" indent="-527050">
              <a:spcBef>
                <a:spcPts val="0"/>
              </a:spcBef>
              <a:spcAft>
                <a:spcPts val="0"/>
              </a:spcAft>
              <a:buSzPts val="4700"/>
              <a:buChar char="○"/>
              <a:defRPr sz="4700"/>
            </a:lvl5pPr>
            <a:lvl6pPr marL="2743200" lvl="5" indent="-527050">
              <a:spcBef>
                <a:spcPts val="0"/>
              </a:spcBef>
              <a:spcAft>
                <a:spcPts val="0"/>
              </a:spcAft>
              <a:buSzPts val="4700"/>
              <a:buChar char="■"/>
              <a:defRPr sz="4700"/>
            </a:lvl6pPr>
            <a:lvl7pPr marL="3200400" lvl="6" indent="-527050">
              <a:spcBef>
                <a:spcPts val="0"/>
              </a:spcBef>
              <a:spcAft>
                <a:spcPts val="0"/>
              </a:spcAft>
              <a:buSzPts val="4700"/>
              <a:buChar char="●"/>
              <a:defRPr sz="4700"/>
            </a:lvl7pPr>
            <a:lvl8pPr marL="3657600" lvl="7" indent="-527050">
              <a:spcBef>
                <a:spcPts val="0"/>
              </a:spcBef>
              <a:spcAft>
                <a:spcPts val="0"/>
              </a:spcAft>
              <a:buSzPts val="4700"/>
              <a:buChar char="○"/>
              <a:defRPr sz="4700"/>
            </a:lvl8pPr>
            <a:lvl9pPr marL="4114800" lvl="8" indent="-527050">
              <a:spcBef>
                <a:spcPts val="0"/>
              </a:spcBef>
              <a:spcAft>
                <a:spcPts val="0"/>
              </a:spcAft>
              <a:buSzPts val="4700"/>
              <a:buChar char="■"/>
              <a:defRPr sz="47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9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266479" y="2924308"/>
            <a:ext cx="16450200" cy="265749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1pPr>
            <a:lvl2pPr lvl="1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2pPr>
            <a:lvl3pPr lvl="2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3pPr>
            <a:lvl4pPr lvl="3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4pPr>
            <a:lvl5pPr lvl="4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5pPr>
            <a:lvl6pPr lvl="5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6pPr>
            <a:lvl7pPr lvl="6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7pPr>
            <a:lvl8pPr lvl="7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8pPr>
            <a:lvl9pPr lvl="8">
              <a:spcBef>
                <a:spcPts val="0"/>
              </a:spcBef>
              <a:spcAft>
                <a:spcPts val="0"/>
              </a:spcAft>
              <a:buSzPts val="18700"/>
              <a:buNone/>
              <a:defRPr sz="187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9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1811000" y="-812"/>
            <a:ext cx="11811000" cy="3341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355425" tIns="355425" rIns="355425" bIns="355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685875" y="8011070"/>
            <a:ext cx="10450200" cy="9629400"/>
          </a:xfrm>
          <a:prstGeom prst="rect">
            <a:avLst/>
          </a:prstGeom>
        </p:spPr>
        <p:txBody>
          <a:bodyPr spcFirstLastPara="1" wrap="square" lIns="355425" tIns="355425" rIns="355425" bIns="355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300"/>
              <a:buNone/>
              <a:defRPr sz="163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685875" y="18209606"/>
            <a:ext cx="10450200" cy="8023500"/>
          </a:xfrm>
          <a:prstGeom prst="rect">
            <a:avLst/>
          </a:prstGeom>
        </p:spPr>
        <p:txBody>
          <a:bodyPr spcFirstLastPara="1" wrap="square" lIns="355425" tIns="355425" rIns="355425" bIns="355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2760375" y="4703806"/>
            <a:ext cx="9912300" cy="240045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marL="457200" lvl="0" indent="-673100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1pPr>
            <a:lvl2pPr marL="914400" lvl="1" indent="-571500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2pPr>
            <a:lvl3pPr marL="1371600" lvl="2" indent="-571500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3pPr>
            <a:lvl4pPr marL="1828800" lvl="3" indent="-571500">
              <a:spcBef>
                <a:spcPts val="0"/>
              </a:spcBef>
              <a:spcAft>
                <a:spcPts val="0"/>
              </a:spcAft>
              <a:buSzPts val="5400"/>
              <a:buChar char="●"/>
              <a:defRPr/>
            </a:lvl4pPr>
            <a:lvl5pPr marL="2286000" lvl="4" indent="-571500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5pPr>
            <a:lvl6pPr marL="2743200" lvl="5" indent="-571500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6pPr>
            <a:lvl7pPr marL="3200400" lvl="6" indent="-571500">
              <a:spcBef>
                <a:spcPts val="0"/>
              </a:spcBef>
              <a:spcAft>
                <a:spcPts val="0"/>
              </a:spcAft>
              <a:buSzPts val="5400"/>
              <a:buChar char="●"/>
              <a:defRPr/>
            </a:lvl7pPr>
            <a:lvl8pPr marL="3657600" lvl="7" indent="-571500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8pPr>
            <a:lvl9pPr marL="4114800" lvl="8" indent="-571500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9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805225" y="27483069"/>
            <a:ext cx="15496800" cy="39309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9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805225" y="7185716"/>
            <a:ext cx="22011600" cy="12755400"/>
          </a:xfrm>
          <a:prstGeom prst="rect">
            <a:avLst/>
          </a:prstGeom>
        </p:spPr>
        <p:txBody>
          <a:bodyPr spcFirstLastPara="1" wrap="square" lIns="355425" tIns="355425" rIns="355425" bIns="355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6700"/>
              <a:buNone/>
              <a:defRPr sz="46700"/>
            </a:lvl1pPr>
            <a:lvl2pPr lvl="1" algn="ctr">
              <a:spcBef>
                <a:spcPts val="0"/>
              </a:spcBef>
              <a:spcAft>
                <a:spcPts val="0"/>
              </a:spcAft>
              <a:buSzPts val="46700"/>
              <a:buNone/>
              <a:defRPr sz="46700"/>
            </a:lvl2pPr>
            <a:lvl3pPr lvl="2" algn="ctr">
              <a:spcBef>
                <a:spcPts val="0"/>
              </a:spcBef>
              <a:spcAft>
                <a:spcPts val="0"/>
              </a:spcAft>
              <a:buSzPts val="46700"/>
              <a:buNone/>
              <a:defRPr sz="46700"/>
            </a:lvl3pPr>
            <a:lvl4pPr lvl="3" algn="ctr">
              <a:spcBef>
                <a:spcPts val="0"/>
              </a:spcBef>
              <a:spcAft>
                <a:spcPts val="0"/>
              </a:spcAft>
              <a:buSzPts val="46700"/>
              <a:buNone/>
              <a:defRPr sz="46700"/>
            </a:lvl4pPr>
            <a:lvl5pPr lvl="4" algn="ctr">
              <a:spcBef>
                <a:spcPts val="0"/>
              </a:spcBef>
              <a:spcAft>
                <a:spcPts val="0"/>
              </a:spcAft>
              <a:buSzPts val="46700"/>
              <a:buNone/>
              <a:defRPr sz="46700"/>
            </a:lvl5pPr>
            <a:lvl6pPr lvl="5" algn="ctr">
              <a:spcBef>
                <a:spcPts val="0"/>
              </a:spcBef>
              <a:spcAft>
                <a:spcPts val="0"/>
              </a:spcAft>
              <a:buSzPts val="46700"/>
              <a:buNone/>
              <a:defRPr sz="46700"/>
            </a:lvl6pPr>
            <a:lvl7pPr lvl="6" algn="ctr">
              <a:spcBef>
                <a:spcPts val="0"/>
              </a:spcBef>
              <a:spcAft>
                <a:spcPts val="0"/>
              </a:spcAft>
              <a:buSzPts val="46700"/>
              <a:buNone/>
              <a:defRPr sz="46700"/>
            </a:lvl7pPr>
            <a:lvl8pPr lvl="7" algn="ctr">
              <a:spcBef>
                <a:spcPts val="0"/>
              </a:spcBef>
              <a:spcAft>
                <a:spcPts val="0"/>
              </a:spcAft>
              <a:buSzPts val="46700"/>
              <a:buNone/>
              <a:defRPr sz="46700"/>
            </a:lvl8pPr>
            <a:lvl9pPr lvl="8" algn="ctr">
              <a:spcBef>
                <a:spcPts val="0"/>
              </a:spcBef>
              <a:spcAft>
                <a:spcPts val="0"/>
              </a:spcAft>
              <a:buSzPts val="46700"/>
              <a:buNone/>
              <a:defRPr sz="467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805225" y="20477788"/>
            <a:ext cx="22011600" cy="8450400"/>
          </a:xfrm>
          <a:prstGeom prst="rect">
            <a:avLst/>
          </a:prstGeom>
        </p:spPr>
        <p:txBody>
          <a:bodyPr spcFirstLastPara="1" wrap="square" lIns="355425" tIns="355425" rIns="355425" bIns="355425" anchor="t" anchorCtr="0">
            <a:normAutofit/>
          </a:bodyPr>
          <a:lstStyle>
            <a:lvl1pPr marL="457200" lvl="0" indent="-673100" algn="ctr">
              <a:spcBef>
                <a:spcPts val="0"/>
              </a:spcBef>
              <a:spcAft>
                <a:spcPts val="0"/>
              </a:spcAft>
              <a:buSzPts val="7000"/>
              <a:buChar char="●"/>
              <a:defRPr/>
            </a:lvl1pPr>
            <a:lvl2pPr marL="914400" lvl="1" indent="-571500" algn="ctr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2pPr>
            <a:lvl3pPr marL="1371600" lvl="2" indent="-571500" algn="ctr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3pPr>
            <a:lvl4pPr marL="1828800" lvl="3" indent="-571500" algn="ctr">
              <a:spcBef>
                <a:spcPts val="0"/>
              </a:spcBef>
              <a:spcAft>
                <a:spcPts val="0"/>
              </a:spcAft>
              <a:buSzPts val="5400"/>
              <a:buChar char="●"/>
              <a:defRPr/>
            </a:lvl4pPr>
            <a:lvl5pPr marL="2286000" lvl="4" indent="-571500" algn="ctr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5pPr>
            <a:lvl6pPr marL="2743200" lvl="5" indent="-571500" algn="ctr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6pPr>
            <a:lvl7pPr marL="3200400" lvl="6" indent="-571500" algn="ctr">
              <a:spcBef>
                <a:spcPts val="0"/>
              </a:spcBef>
              <a:spcAft>
                <a:spcPts val="0"/>
              </a:spcAft>
              <a:buSzPts val="5400"/>
              <a:buChar char="●"/>
              <a:defRPr/>
            </a:lvl7pPr>
            <a:lvl8pPr marL="3657600" lvl="7" indent="-571500" algn="ctr">
              <a:spcBef>
                <a:spcPts val="0"/>
              </a:spcBef>
              <a:spcAft>
                <a:spcPts val="0"/>
              </a:spcAft>
              <a:buSzPts val="5400"/>
              <a:buChar char="○"/>
              <a:defRPr/>
            </a:lvl8pPr>
            <a:lvl9pPr marL="4114800" lvl="8" indent="-571500" algn="ctr">
              <a:spcBef>
                <a:spcPts val="0"/>
              </a:spcBef>
              <a:spcAft>
                <a:spcPts val="0"/>
              </a:spcAft>
              <a:buSzPts val="5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9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900"/>
          </a:xfrm>
          <a:prstGeom prst="rect">
            <a:avLst/>
          </a:prstGeom>
        </p:spPr>
        <p:txBody>
          <a:bodyPr spcFirstLastPara="1" wrap="square" lIns="355425" tIns="355425" rIns="355425" bIns="355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05225" y="2891014"/>
            <a:ext cx="22011600" cy="3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5425" tIns="355425" rIns="355425" bIns="355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None/>
              <a:defRPr sz="10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None/>
              <a:defRPr sz="10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None/>
              <a:defRPr sz="10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None/>
              <a:defRPr sz="10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None/>
              <a:defRPr sz="10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None/>
              <a:defRPr sz="10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None/>
              <a:defRPr sz="10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None/>
              <a:defRPr sz="10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None/>
              <a:defRPr sz="109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05225" y="7486819"/>
            <a:ext cx="22011600" cy="22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5425" tIns="355425" rIns="355425" bIns="355425" anchor="t" anchorCtr="0">
            <a:normAutofit/>
          </a:bodyPr>
          <a:lstStyle>
            <a:lvl1pPr marL="457200" lvl="0" indent="-6731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Char char="●"/>
              <a:defRPr sz="7000">
                <a:solidFill>
                  <a:schemeClr val="dk2"/>
                </a:solidFill>
              </a:defRPr>
            </a:lvl1pPr>
            <a:lvl2pPr marL="914400" lvl="1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○"/>
              <a:defRPr sz="5400">
                <a:solidFill>
                  <a:schemeClr val="dk2"/>
                </a:solidFill>
              </a:defRPr>
            </a:lvl2pPr>
            <a:lvl3pPr marL="1371600" lvl="2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■"/>
              <a:defRPr sz="5400">
                <a:solidFill>
                  <a:schemeClr val="dk2"/>
                </a:solidFill>
              </a:defRPr>
            </a:lvl3pPr>
            <a:lvl4pPr marL="1828800" lvl="3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●"/>
              <a:defRPr sz="5400">
                <a:solidFill>
                  <a:schemeClr val="dk2"/>
                </a:solidFill>
              </a:defRPr>
            </a:lvl4pPr>
            <a:lvl5pPr marL="2286000" lvl="4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○"/>
              <a:defRPr sz="5400">
                <a:solidFill>
                  <a:schemeClr val="dk2"/>
                </a:solidFill>
              </a:defRPr>
            </a:lvl5pPr>
            <a:lvl6pPr marL="2743200" lvl="5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■"/>
              <a:defRPr sz="5400">
                <a:solidFill>
                  <a:schemeClr val="dk2"/>
                </a:solidFill>
              </a:defRPr>
            </a:lvl6pPr>
            <a:lvl7pPr marL="3200400" lvl="6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●"/>
              <a:defRPr sz="5400">
                <a:solidFill>
                  <a:schemeClr val="dk2"/>
                </a:solidFill>
              </a:defRPr>
            </a:lvl7pPr>
            <a:lvl8pPr marL="3657600" lvl="7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○"/>
              <a:defRPr sz="5400">
                <a:solidFill>
                  <a:schemeClr val="dk2"/>
                </a:solidFill>
              </a:defRPr>
            </a:lvl8pPr>
            <a:lvl9pPr marL="4114800" lvl="8" indent="-571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Char char="■"/>
              <a:defRPr sz="5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1887183" y="30293638"/>
            <a:ext cx="1417500" cy="25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5425" tIns="355425" rIns="355425" bIns="355425" anchor="ctr" anchorCtr="0">
            <a:normAutofit/>
          </a:bodyPr>
          <a:lstStyle>
            <a:lvl1pPr lvl="0" algn="r">
              <a:buNone/>
              <a:defRPr sz="3900">
                <a:solidFill>
                  <a:schemeClr val="dk2"/>
                </a:solidFill>
              </a:defRPr>
            </a:lvl1pPr>
            <a:lvl2pPr lvl="1" algn="r">
              <a:buNone/>
              <a:defRPr sz="3900">
                <a:solidFill>
                  <a:schemeClr val="dk2"/>
                </a:solidFill>
              </a:defRPr>
            </a:lvl2pPr>
            <a:lvl3pPr lvl="2" algn="r">
              <a:buNone/>
              <a:defRPr sz="3900">
                <a:solidFill>
                  <a:schemeClr val="dk2"/>
                </a:solidFill>
              </a:defRPr>
            </a:lvl3pPr>
            <a:lvl4pPr lvl="3" algn="r">
              <a:buNone/>
              <a:defRPr sz="3900">
                <a:solidFill>
                  <a:schemeClr val="dk2"/>
                </a:solidFill>
              </a:defRPr>
            </a:lvl4pPr>
            <a:lvl5pPr lvl="4" algn="r">
              <a:buNone/>
              <a:defRPr sz="3900">
                <a:solidFill>
                  <a:schemeClr val="dk2"/>
                </a:solidFill>
              </a:defRPr>
            </a:lvl5pPr>
            <a:lvl6pPr lvl="5" algn="r">
              <a:buNone/>
              <a:defRPr sz="3900">
                <a:solidFill>
                  <a:schemeClr val="dk2"/>
                </a:solidFill>
              </a:defRPr>
            </a:lvl6pPr>
            <a:lvl7pPr lvl="6" algn="r">
              <a:buNone/>
              <a:defRPr sz="3900">
                <a:solidFill>
                  <a:schemeClr val="dk2"/>
                </a:solidFill>
              </a:defRPr>
            </a:lvl7pPr>
            <a:lvl8pPr lvl="7" algn="r">
              <a:buNone/>
              <a:defRPr sz="3900">
                <a:solidFill>
                  <a:schemeClr val="dk2"/>
                </a:solidFill>
              </a:defRPr>
            </a:lvl8pPr>
            <a:lvl9pPr lvl="8" algn="r">
              <a:buNone/>
              <a:defRPr sz="39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e 101">
            <a:extLst>
              <a:ext uri="{FF2B5EF4-FFF2-40B4-BE49-F238E27FC236}">
                <a16:creationId xmlns:a16="http://schemas.microsoft.com/office/drawing/2014/main" id="{1AF1B747-D990-9BD6-565A-77D56EDEC33A}"/>
              </a:ext>
            </a:extLst>
          </p:cNvPr>
          <p:cNvGrpSpPr/>
          <p:nvPr/>
        </p:nvGrpSpPr>
        <p:grpSpPr>
          <a:xfrm>
            <a:off x="1416309" y="3726320"/>
            <a:ext cx="13230055" cy="17220274"/>
            <a:chOff x="2282583" y="3678194"/>
            <a:chExt cx="13230055" cy="17220274"/>
          </a:xfrm>
        </p:grpSpPr>
        <p:pic>
          <p:nvPicPr>
            <p:cNvPr id="103" name="Image 102">
              <a:extLst>
                <a:ext uri="{FF2B5EF4-FFF2-40B4-BE49-F238E27FC236}">
                  <a16:creationId xmlns:a16="http://schemas.microsoft.com/office/drawing/2014/main" id="{128C35CC-A4B3-F759-B912-DF66AFABE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29140" b="22572"/>
            <a:stretch>
              <a:fillRect/>
            </a:stretch>
          </p:blipFill>
          <p:spPr>
            <a:xfrm rot="13939236">
              <a:off x="980041" y="7175892"/>
              <a:ext cx="15025118" cy="12420034"/>
            </a:xfrm>
            <a:prstGeom prst="rect">
              <a:avLst/>
            </a:prstGeom>
          </p:spPr>
        </p:pic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24055A59-B4AC-961D-9965-4E40E42793C0}"/>
                </a:ext>
              </a:extLst>
            </p:cNvPr>
            <p:cNvSpPr/>
            <p:nvPr/>
          </p:nvSpPr>
          <p:spPr>
            <a:xfrm rot="1320382">
              <a:off x="4632938" y="3678194"/>
              <a:ext cx="9988882" cy="520751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C5A3D5D9-E6BB-A016-2596-7DDC2FBDA18C}"/>
                </a:ext>
              </a:extLst>
            </p:cNvPr>
            <p:cNvSpPr txBox="1">
              <a:spLocks/>
            </p:cNvSpPr>
            <p:nvPr/>
          </p:nvSpPr>
          <p:spPr>
            <a:xfrm>
              <a:off x="14459307" y="12764014"/>
              <a:ext cx="1053331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chemeClr val="tx1"/>
                  </a:solidFill>
                </a:rPr>
                <a:t>(1)</a:t>
              </a:r>
            </a:p>
          </p:txBody>
        </p:sp>
        <p:sp>
          <p:nvSpPr>
            <p:cNvPr id="106" name="ZoneTexte 105">
              <a:extLst>
                <a:ext uri="{FF2B5EF4-FFF2-40B4-BE49-F238E27FC236}">
                  <a16:creationId xmlns:a16="http://schemas.microsoft.com/office/drawing/2014/main" id="{B87CA312-1624-A401-1769-73F998F83A30}"/>
                </a:ext>
              </a:extLst>
            </p:cNvPr>
            <p:cNvSpPr txBox="1">
              <a:spLocks/>
            </p:cNvSpPr>
            <p:nvPr/>
          </p:nvSpPr>
          <p:spPr>
            <a:xfrm>
              <a:off x="13329790" y="10581238"/>
              <a:ext cx="1129517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chemeClr val="tx1"/>
                  </a:solidFill>
                </a:rPr>
                <a:t>(2)</a:t>
              </a:r>
            </a:p>
          </p:txBody>
        </p:sp>
      </p:grpSp>
      <p:sp>
        <p:nvSpPr>
          <p:cNvPr id="54" name="Google Shape;54;p13"/>
          <p:cNvSpPr txBox="1"/>
          <p:nvPr/>
        </p:nvSpPr>
        <p:spPr>
          <a:xfrm>
            <a:off x="1442025" y="949625"/>
            <a:ext cx="15362100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00" noProof="0" dirty="0">
                <a:solidFill>
                  <a:srgbClr val="46EBF5"/>
                </a:solidFill>
                <a:latin typeface="Fustat"/>
                <a:ea typeface="Fustat"/>
                <a:cs typeface="Fustat"/>
                <a:sym typeface="Fustat"/>
              </a:rPr>
              <a:t>AZUR</a:t>
            </a:r>
            <a:r>
              <a:rPr lang="en-US" sz="5800" noProof="0" dirty="0">
                <a:solidFill>
                  <a:srgbClr val="FFFFFF"/>
                </a:solidFill>
                <a:latin typeface="Fustat"/>
                <a:ea typeface="Fustat"/>
                <a:cs typeface="Fustat"/>
                <a:sym typeface="Fustat"/>
              </a:rPr>
              <a:t> electrical heater positioning.</a:t>
            </a:r>
          </a:p>
        </p:txBody>
      </p:sp>
      <p:sp>
        <p:nvSpPr>
          <p:cNvPr id="55" name="Google Shape;55;p13"/>
          <p:cNvSpPr txBox="1"/>
          <p:nvPr/>
        </p:nvSpPr>
        <p:spPr>
          <a:xfrm>
            <a:off x="1922700" y="4718950"/>
            <a:ext cx="197766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0" noProof="0" dirty="0">
                <a:solidFill>
                  <a:srgbClr val="1E14AA"/>
                </a:solidFill>
                <a:latin typeface="Fustat"/>
                <a:ea typeface="Fustat"/>
                <a:cs typeface="Fustat"/>
                <a:sym typeface="Fustat"/>
              </a:rPr>
              <a:t>Position on the distributor side.</a:t>
            </a:r>
            <a:r>
              <a:rPr lang="en-US" sz="9200" noProof="0" dirty="0">
                <a:solidFill>
                  <a:srgbClr val="242424"/>
                </a:solidFill>
                <a:latin typeface="Fustat"/>
                <a:ea typeface="Fustat"/>
                <a:cs typeface="Fustat"/>
                <a:sym typeface="Fustat"/>
              </a:rPr>
              <a:t> </a:t>
            </a:r>
          </a:p>
        </p:txBody>
      </p:sp>
      <p:pic>
        <p:nvPicPr>
          <p:cNvPr id="75" name="Image 74">
            <a:extLst>
              <a:ext uri="{FF2B5EF4-FFF2-40B4-BE49-F238E27FC236}">
                <a16:creationId xmlns:a16="http://schemas.microsoft.com/office/drawing/2014/main" id="{44938935-4A41-839D-850D-DB7E1A288E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484" y="22294344"/>
            <a:ext cx="7730546" cy="10307395"/>
          </a:xfrm>
          <a:prstGeom prst="rect">
            <a:avLst/>
          </a:prstGeom>
        </p:spPr>
      </p:pic>
      <p:pic>
        <p:nvPicPr>
          <p:cNvPr id="76" name="Image 75">
            <a:extLst>
              <a:ext uri="{FF2B5EF4-FFF2-40B4-BE49-F238E27FC236}">
                <a16:creationId xmlns:a16="http://schemas.microsoft.com/office/drawing/2014/main" id="{54904E80-0026-7D75-7833-A5194CAB85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8474" y="22294345"/>
            <a:ext cx="7730549" cy="10307395"/>
          </a:xfrm>
          <a:prstGeom prst="rect">
            <a:avLst/>
          </a:prstGeom>
        </p:spPr>
      </p:pic>
      <p:sp>
        <p:nvSpPr>
          <p:cNvPr id="77" name="Signe de multiplication 76">
            <a:extLst>
              <a:ext uri="{FF2B5EF4-FFF2-40B4-BE49-F238E27FC236}">
                <a16:creationId xmlns:a16="http://schemas.microsoft.com/office/drawing/2014/main" id="{0CEB82E0-97A8-C1D2-7A43-71DA59470AD6}"/>
              </a:ext>
            </a:extLst>
          </p:cNvPr>
          <p:cNvSpPr/>
          <p:nvPr/>
        </p:nvSpPr>
        <p:spPr>
          <a:xfrm>
            <a:off x="8929329" y="19915820"/>
            <a:ext cx="1803369" cy="2458981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8" name="Picture 4" descr="Check Mark Computer Icons OK PNG">
            <a:extLst>
              <a:ext uri="{FF2B5EF4-FFF2-40B4-BE49-F238E27FC236}">
                <a16:creationId xmlns:a16="http://schemas.microsoft.com/office/drawing/2014/main" id="{6746A062-F34E-BBBF-0B28-4234255F7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C9C9C9"/>
              </a:clrFrom>
              <a:clrTo>
                <a:srgbClr val="C9C9C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9492" y="20215188"/>
            <a:ext cx="1957709" cy="191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Flèche : droite 81">
            <a:extLst>
              <a:ext uri="{FF2B5EF4-FFF2-40B4-BE49-F238E27FC236}">
                <a16:creationId xmlns:a16="http://schemas.microsoft.com/office/drawing/2014/main" id="{0B48A63E-40DE-BBB2-8A43-66DB3EFA2974}"/>
              </a:ext>
            </a:extLst>
          </p:cNvPr>
          <p:cNvSpPr/>
          <p:nvPr/>
        </p:nvSpPr>
        <p:spPr>
          <a:xfrm rot="13621683">
            <a:off x="10849649" y="29537934"/>
            <a:ext cx="1740745" cy="563673"/>
          </a:xfrm>
          <a:prstGeom prst="rightArrow">
            <a:avLst>
              <a:gd name="adj1" fmla="val 50000"/>
              <a:gd name="adj2" fmla="val 50173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3" name="Flèche : droite 82">
            <a:extLst>
              <a:ext uri="{FF2B5EF4-FFF2-40B4-BE49-F238E27FC236}">
                <a16:creationId xmlns:a16="http://schemas.microsoft.com/office/drawing/2014/main" id="{E6AA4962-A17C-2906-89CA-80C5BA7635E3}"/>
              </a:ext>
            </a:extLst>
          </p:cNvPr>
          <p:cNvSpPr/>
          <p:nvPr/>
        </p:nvSpPr>
        <p:spPr>
          <a:xfrm rot="7587827">
            <a:off x="19015749" y="28586543"/>
            <a:ext cx="1453305" cy="679754"/>
          </a:xfrm>
          <a:prstGeom prst="rightArrow">
            <a:avLst>
              <a:gd name="adj1" fmla="val 50000"/>
              <a:gd name="adj2" fmla="val 50173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Flèche : droite 83">
            <a:extLst>
              <a:ext uri="{FF2B5EF4-FFF2-40B4-BE49-F238E27FC236}">
                <a16:creationId xmlns:a16="http://schemas.microsoft.com/office/drawing/2014/main" id="{983B9205-E092-50D8-9F58-7DEFE7957C45}"/>
              </a:ext>
            </a:extLst>
          </p:cNvPr>
          <p:cNvSpPr/>
          <p:nvPr/>
        </p:nvSpPr>
        <p:spPr>
          <a:xfrm rot="1773447">
            <a:off x="8685719" y="28027714"/>
            <a:ext cx="1443480" cy="679754"/>
          </a:xfrm>
          <a:prstGeom prst="rightArrow">
            <a:avLst>
              <a:gd name="adj1" fmla="val 50000"/>
              <a:gd name="adj2" fmla="val 50173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Flèche : droite 84">
            <a:extLst>
              <a:ext uri="{FF2B5EF4-FFF2-40B4-BE49-F238E27FC236}">
                <a16:creationId xmlns:a16="http://schemas.microsoft.com/office/drawing/2014/main" id="{A82988A3-C2F9-E559-D266-20A39BCC6AA6}"/>
              </a:ext>
            </a:extLst>
          </p:cNvPr>
          <p:cNvSpPr/>
          <p:nvPr/>
        </p:nvSpPr>
        <p:spPr>
          <a:xfrm rot="11089332">
            <a:off x="19938451" y="31635914"/>
            <a:ext cx="1740745" cy="567510"/>
          </a:xfrm>
          <a:prstGeom prst="rightArrow">
            <a:avLst>
              <a:gd name="adj1" fmla="val 50000"/>
              <a:gd name="adj2" fmla="val 50173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3" name="Groupe 92">
            <a:extLst>
              <a:ext uri="{FF2B5EF4-FFF2-40B4-BE49-F238E27FC236}">
                <a16:creationId xmlns:a16="http://schemas.microsoft.com/office/drawing/2014/main" id="{7467252D-5FBB-EE20-3636-3CB8CA5416C1}"/>
              </a:ext>
            </a:extLst>
          </p:cNvPr>
          <p:cNvGrpSpPr/>
          <p:nvPr/>
        </p:nvGrpSpPr>
        <p:grpSpPr>
          <a:xfrm>
            <a:off x="14459307" y="7166906"/>
            <a:ext cx="7664340" cy="2851741"/>
            <a:chOff x="14034960" y="9574898"/>
            <a:chExt cx="7664340" cy="2851741"/>
          </a:xfrm>
        </p:grpSpPr>
        <p:sp>
          <p:nvSpPr>
            <p:cNvPr id="56" name="Google Shape;56;p13"/>
            <p:cNvSpPr txBox="1"/>
            <p:nvPr/>
          </p:nvSpPr>
          <p:spPr>
            <a:xfrm>
              <a:off x="14034960" y="10344283"/>
              <a:ext cx="7664340" cy="18715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00" dirty="0">
                  <a:solidFill>
                    <a:srgbClr val="595959"/>
                  </a:solidFill>
                  <a:latin typeface="Fustat"/>
                  <a:ea typeface="Fustat"/>
                  <a:cs typeface="Fustat"/>
                  <a:sym typeface="Fustat"/>
                </a:rPr>
                <a:t>Position the </a:t>
              </a:r>
              <a:r>
                <a:rPr lang="en-US" sz="3900" b="1" u="sng" dirty="0">
                  <a:solidFill>
                    <a:srgbClr val="595959"/>
                  </a:solidFill>
                  <a:latin typeface="Fustat"/>
                  <a:ea typeface="Fustat"/>
                  <a:cs typeface="Fustat"/>
                  <a:sym typeface="Fustat"/>
                </a:rPr>
                <a:t>bend</a:t>
              </a:r>
              <a:r>
                <a:rPr lang="en-US" sz="3900" dirty="0">
                  <a:solidFill>
                    <a:srgbClr val="595959"/>
                  </a:solidFill>
                  <a:latin typeface="Fustat"/>
                  <a:ea typeface="Fustat"/>
                  <a:cs typeface="Fustat"/>
                  <a:sym typeface="Fustat"/>
                </a:rPr>
                <a:t> of the electrical heater inside the </a:t>
              </a:r>
              <a:r>
                <a:rPr lang="en-US" sz="3900" b="1" u="sng" dirty="0">
                  <a:solidFill>
                    <a:srgbClr val="595959"/>
                  </a:solidFill>
                  <a:latin typeface="Fustat"/>
                  <a:ea typeface="Fustat"/>
                  <a:cs typeface="Fustat"/>
                  <a:sym typeface="Fustat"/>
                </a:rPr>
                <a:t>leads</a:t>
              </a:r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576C5B76-1EBF-F713-E40E-67B262DDDB14}"/>
                </a:ext>
              </a:extLst>
            </p:cNvPr>
            <p:cNvSpPr/>
            <p:nvPr/>
          </p:nvSpPr>
          <p:spPr>
            <a:xfrm>
              <a:off x="18106336" y="9574898"/>
              <a:ext cx="735085" cy="76938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D1F8E26B-7B8E-14C1-D7F4-42EA1F793DE2}"/>
                </a:ext>
              </a:extLst>
            </p:cNvPr>
            <p:cNvSpPr/>
            <p:nvPr/>
          </p:nvSpPr>
          <p:spPr>
            <a:xfrm>
              <a:off x="20562233" y="11707053"/>
              <a:ext cx="759734" cy="7195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sp>
        <p:nvSpPr>
          <p:cNvPr id="89" name="Ellipse 88">
            <a:extLst>
              <a:ext uri="{FF2B5EF4-FFF2-40B4-BE49-F238E27FC236}">
                <a16:creationId xmlns:a16="http://schemas.microsoft.com/office/drawing/2014/main" id="{65B2BE0E-3A42-FF7F-51F2-DD1DCDEBB18A}"/>
              </a:ext>
            </a:extLst>
          </p:cNvPr>
          <p:cNvSpPr/>
          <p:nvPr/>
        </p:nvSpPr>
        <p:spPr>
          <a:xfrm>
            <a:off x="12154274" y="29031743"/>
            <a:ext cx="634689" cy="7880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90" name="Ellipse 89">
            <a:extLst>
              <a:ext uri="{FF2B5EF4-FFF2-40B4-BE49-F238E27FC236}">
                <a16:creationId xmlns:a16="http://schemas.microsoft.com/office/drawing/2014/main" id="{E2E98DEF-B173-63B9-60D6-55414BB017CE}"/>
              </a:ext>
            </a:extLst>
          </p:cNvPr>
          <p:cNvSpPr/>
          <p:nvPr/>
        </p:nvSpPr>
        <p:spPr>
          <a:xfrm>
            <a:off x="18977007" y="27811076"/>
            <a:ext cx="765394" cy="65790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91" name="Ellipse 90">
            <a:extLst>
              <a:ext uri="{FF2B5EF4-FFF2-40B4-BE49-F238E27FC236}">
                <a16:creationId xmlns:a16="http://schemas.microsoft.com/office/drawing/2014/main" id="{5B07A951-58A3-5C93-D2F5-6691E2FD9202}"/>
              </a:ext>
            </a:extLst>
          </p:cNvPr>
          <p:cNvSpPr/>
          <p:nvPr/>
        </p:nvSpPr>
        <p:spPr>
          <a:xfrm>
            <a:off x="20447602" y="30908646"/>
            <a:ext cx="765394" cy="65790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9BDA75F4-8939-0240-CB69-7D06B82D4356}"/>
              </a:ext>
            </a:extLst>
          </p:cNvPr>
          <p:cNvSpPr/>
          <p:nvPr/>
        </p:nvSpPr>
        <p:spPr>
          <a:xfrm>
            <a:off x="8611985" y="28596805"/>
            <a:ext cx="634689" cy="78802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4" name="Ellipse 93">
            <a:extLst>
              <a:ext uri="{FF2B5EF4-FFF2-40B4-BE49-F238E27FC236}">
                <a16:creationId xmlns:a16="http://schemas.microsoft.com/office/drawing/2014/main" id="{1933A9D0-F43B-788F-1EBF-93A40F84700F}"/>
              </a:ext>
            </a:extLst>
          </p:cNvPr>
          <p:cNvSpPr/>
          <p:nvPr/>
        </p:nvSpPr>
        <p:spPr>
          <a:xfrm rot="2123173">
            <a:off x="11122438" y="13481519"/>
            <a:ext cx="3532236" cy="376664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Forme libre : forme 94">
            <a:extLst>
              <a:ext uri="{FF2B5EF4-FFF2-40B4-BE49-F238E27FC236}">
                <a16:creationId xmlns:a16="http://schemas.microsoft.com/office/drawing/2014/main" id="{5B1C161B-2C0D-DD6E-2E77-094ED158F209}"/>
              </a:ext>
            </a:extLst>
          </p:cNvPr>
          <p:cNvSpPr/>
          <p:nvPr/>
        </p:nvSpPr>
        <p:spPr>
          <a:xfrm rot="9048274">
            <a:off x="15524697" y="14505021"/>
            <a:ext cx="1174484" cy="3926730"/>
          </a:xfrm>
          <a:custGeom>
            <a:avLst/>
            <a:gdLst>
              <a:gd name="csX0" fmla="*/ 258437 w 353687"/>
              <a:gd name="csY0" fmla="*/ 0 h 962025"/>
              <a:gd name="csX1" fmla="*/ 1262 w 353687"/>
              <a:gd name="csY1" fmla="*/ 457200 h 962025"/>
              <a:gd name="csX2" fmla="*/ 353687 w 353687"/>
              <a:gd name="csY2" fmla="*/ 962025 h 962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53687" h="962025">
                <a:moveTo>
                  <a:pt x="258437" y="0"/>
                </a:moveTo>
                <a:cubicBezTo>
                  <a:pt x="121912" y="148431"/>
                  <a:pt x="-14613" y="296863"/>
                  <a:pt x="1262" y="457200"/>
                </a:cubicBezTo>
                <a:cubicBezTo>
                  <a:pt x="17137" y="617537"/>
                  <a:pt x="299712" y="887413"/>
                  <a:pt x="353687" y="962025"/>
                </a:cubicBezTo>
              </a:path>
            </a:pathLst>
          </a:custGeom>
          <a:noFill/>
          <a:ln w="952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Triangle isocèle 95">
            <a:extLst>
              <a:ext uri="{FF2B5EF4-FFF2-40B4-BE49-F238E27FC236}">
                <a16:creationId xmlns:a16="http://schemas.microsoft.com/office/drawing/2014/main" id="{B5D73EA6-BF35-50F2-3A4B-39DE8FF0B587}"/>
              </a:ext>
            </a:extLst>
          </p:cNvPr>
          <p:cNvSpPr/>
          <p:nvPr/>
        </p:nvSpPr>
        <p:spPr>
          <a:xfrm rot="11425797">
            <a:off x="16301011" y="18218334"/>
            <a:ext cx="999985" cy="718217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532F4E75-A4F4-53AF-BCE9-846CD25CA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e 38">
            <a:extLst>
              <a:ext uri="{FF2B5EF4-FFF2-40B4-BE49-F238E27FC236}">
                <a16:creationId xmlns:a16="http://schemas.microsoft.com/office/drawing/2014/main" id="{C0DC3AA9-2ACC-6481-246B-EE79A80F7FE2}"/>
              </a:ext>
            </a:extLst>
          </p:cNvPr>
          <p:cNvGrpSpPr/>
          <p:nvPr/>
        </p:nvGrpSpPr>
        <p:grpSpPr>
          <a:xfrm>
            <a:off x="2282583" y="3678194"/>
            <a:ext cx="13230055" cy="17220274"/>
            <a:chOff x="2282583" y="3678194"/>
            <a:chExt cx="13230055" cy="17220274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D5651BF0-8852-63EE-4A88-18F013788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29140" b="22572"/>
            <a:stretch>
              <a:fillRect/>
            </a:stretch>
          </p:blipFill>
          <p:spPr>
            <a:xfrm rot="13939236">
              <a:off x="980041" y="7175892"/>
              <a:ext cx="15025118" cy="12420034"/>
            </a:xfrm>
            <a:prstGeom prst="rect">
              <a:avLst/>
            </a:prstGeom>
          </p:spPr>
        </p:pic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A2DE5F28-1C84-FC17-990D-30EE06ED2EBE}"/>
                </a:ext>
              </a:extLst>
            </p:cNvPr>
            <p:cNvSpPr/>
            <p:nvPr/>
          </p:nvSpPr>
          <p:spPr>
            <a:xfrm rot="1320382">
              <a:off x="4632938" y="3678194"/>
              <a:ext cx="9988882" cy="520751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346566F5-5152-B748-16A9-C2E14A3D12D0}"/>
                </a:ext>
              </a:extLst>
            </p:cNvPr>
            <p:cNvSpPr txBox="1">
              <a:spLocks/>
            </p:cNvSpPr>
            <p:nvPr/>
          </p:nvSpPr>
          <p:spPr>
            <a:xfrm>
              <a:off x="14459307" y="12764014"/>
              <a:ext cx="1053331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chemeClr val="tx1"/>
                  </a:solidFill>
                </a:rPr>
                <a:t>(1)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59B1BDF7-6108-88AD-56A1-07033753CC8A}"/>
                </a:ext>
              </a:extLst>
            </p:cNvPr>
            <p:cNvSpPr txBox="1">
              <a:spLocks/>
            </p:cNvSpPr>
            <p:nvPr/>
          </p:nvSpPr>
          <p:spPr>
            <a:xfrm>
              <a:off x="13329790" y="10581238"/>
              <a:ext cx="1129517" cy="646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chemeClr val="tx1"/>
                  </a:solidFill>
                </a:rPr>
                <a:t>(2)</a:t>
              </a:r>
            </a:p>
          </p:txBody>
        </p:sp>
      </p:grpSp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13A20385-FDDE-A15B-E2FB-B8683D5C5E12}"/>
              </a:ext>
            </a:extLst>
          </p:cNvPr>
          <p:cNvSpPr txBox="1"/>
          <p:nvPr/>
        </p:nvSpPr>
        <p:spPr>
          <a:xfrm>
            <a:off x="1442025" y="949625"/>
            <a:ext cx="15362100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00" noProof="0" dirty="0">
                <a:solidFill>
                  <a:srgbClr val="46EBF5"/>
                </a:solidFill>
                <a:latin typeface="Fustat"/>
                <a:ea typeface="Fustat"/>
                <a:cs typeface="Fustat"/>
                <a:sym typeface="Fustat"/>
              </a:rPr>
              <a:t>AZUR</a:t>
            </a:r>
            <a:r>
              <a:rPr lang="en-US" sz="5800" noProof="0" dirty="0">
                <a:solidFill>
                  <a:srgbClr val="FFFFFF"/>
                </a:solidFill>
                <a:latin typeface="Fustat"/>
                <a:ea typeface="Fustat"/>
                <a:cs typeface="Fustat"/>
                <a:sym typeface="Fustat"/>
              </a:rPr>
              <a:t> electrical heater positioning.</a:t>
            </a:r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A9832A74-824F-4109-6754-69A08DE827FC}"/>
              </a:ext>
            </a:extLst>
          </p:cNvPr>
          <p:cNvSpPr txBox="1"/>
          <p:nvPr/>
        </p:nvSpPr>
        <p:spPr>
          <a:xfrm>
            <a:off x="1922700" y="4718950"/>
            <a:ext cx="197766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0" noProof="0" dirty="0">
                <a:solidFill>
                  <a:srgbClr val="1E14AA"/>
                </a:solidFill>
                <a:latin typeface="Fustat"/>
                <a:ea typeface="Fustat"/>
                <a:cs typeface="Fustat"/>
                <a:sym typeface="Fustat"/>
              </a:rPr>
              <a:t>Position on the hairpin side.</a:t>
            </a:r>
            <a:r>
              <a:rPr lang="en-US" sz="9200" noProof="0" dirty="0">
                <a:solidFill>
                  <a:srgbClr val="242424"/>
                </a:solidFill>
                <a:latin typeface="Fustat"/>
                <a:ea typeface="Fustat"/>
                <a:cs typeface="Fustat"/>
                <a:sym typeface="Fustat"/>
              </a:rPr>
              <a:t> </a:t>
            </a:r>
          </a:p>
        </p:txBody>
      </p:sp>
      <p:grpSp>
        <p:nvGrpSpPr>
          <p:cNvPr id="93" name="Groupe 92">
            <a:extLst>
              <a:ext uri="{FF2B5EF4-FFF2-40B4-BE49-F238E27FC236}">
                <a16:creationId xmlns:a16="http://schemas.microsoft.com/office/drawing/2014/main" id="{C9E37461-C9BA-2E5D-A12C-D32F8852077A}"/>
              </a:ext>
            </a:extLst>
          </p:cNvPr>
          <p:cNvGrpSpPr/>
          <p:nvPr/>
        </p:nvGrpSpPr>
        <p:grpSpPr>
          <a:xfrm>
            <a:off x="14955643" y="7448450"/>
            <a:ext cx="7664340" cy="3386561"/>
            <a:chOff x="14034960" y="9574898"/>
            <a:chExt cx="7664340" cy="3386561"/>
          </a:xfrm>
        </p:grpSpPr>
        <p:sp>
          <p:nvSpPr>
            <p:cNvPr id="56" name="Google Shape;56;p13">
              <a:extLst>
                <a:ext uri="{FF2B5EF4-FFF2-40B4-BE49-F238E27FC236}">
                  <a16:creationId xmlns:a16="http://schemas.microsoft.com/office/drawing/2014/main" id="{499CBF95-C26A-64C8-776D-8A080589DA9C}"/>
                </a:ext>
              </a:extLst>
            </p:cNvPr>
            <p:cNvSpPr txBox="1"/>
            <p:nvPr/>
          </p:nvSpPr>
          <p:spPr>
            <a:xfrm>
              <a:off x="14034960" y="10344283"/>
              <a:ext cx="7664340" cy="18715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00" dirty="0">
                  <a:solidFill>
                    <a:srgbClr val="595959"/>
                  </a:solidFill>
                  <a:latin typeface="Fustat"/>
                  <a:ea typeface="Fustat"/>
                  <a:cs typeface="Fustat"/>
                  <a:sym typeface="Fustat"/>
                </a:rPr>
                <a:t>Position the </a:t>
              </a:r>
              <a:r>
                <a:rPr lang="en-US" sz="3900" b="1" u="sng" dirty="0">
                  <a:solidFill>
                    <a:srgbClr val="595959"/>
                  </a:solidFill>
                  <a:latin typeface="Fustat"/>
                  <a:ea typeface="Fustat"/>
                  <a:cs typeface="Fustat"/>
                  <a:sym typeface="Fustat"/>
                </a:rPr>
                <a:t>bend</a:t>
              </a:r>
              <a:r>
                <a:rPr lang="en-US" sz="3900" dirty="0">
                  <a:solidFill>
                    <a:srgbClr val="595959"/>
                  </a:solidFill>
                  <a:latin typeface="Fustat"/>
                  <a:ea typeface="Fustat"/>
                  <a:cs typeface="Fustat"/>
                  <a:sym typeface="Fustat"/>
                </a:rPr>
                <a:t> of the electrical heater outside the </a:t>
              </a:r>
              <a:r>
                <a:rPr lang="en-US" sz="3900" b="1" u="sng" dirty="0">
                  <a:solidFill>
                    <a:srgbClr val="595959"/>
                  </a:solidFill>
                  <a:latin typeface="Fustat"/>
                  <a:ea typeface="Fustat"/>
                  <a:cs typeface="Fustat"/>
                  <a:sym typeface="Fustat"/>
                </a:rPr>
                <a:t>elbows</a:t>
              </a:r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D806455F-D0D4-21EC-CA4A-882A39215A1E}"/>
                </a:ext>
              </a:extLst>
            </p:cNvPr>
            <p:cNvSpPr/>
            <p:nvPr/>
          </p:nvSpPr>
          <p:spPr>
            <a:xfrm>
              <a:off x="18106336" y="9574898"/>
              <a:ext cx="735085" cy="769385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BAFEEF87-CC2D-CDC9-FB0A-62206288176C}"/>
                </a:ext>
              </a:extLst>
            </p:cNvPr>
            <p:cNvSpPr/>
            <p:nvPr/>
          </p:nvSpPr>
          <p:spPr>
            <a:xfrm>
              <a:off x="17426368" y="12241873"/>
              <a:ext cx="759734" cy="71958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800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pic>
        <p:nvPicPr>
          <p:cNvPr id="2" name="Espace réservé du contenu 4">
            <a:extLst>
              <a:ext uri="{FF2B5EF4-FFF2-40B4-BE49-F238E27FC236}">
                <a16:creationId xmlns:a16="http://schemas.microsoft.com/office/drawing/2014/main" id="{510C2BA4-5AB8-9526-32CE-460BD6F32A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2638" y="20281899"/>
            <a:ext cx="7384828" cy="984643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DA12D6-2558-E876-88ED-6288D47C8B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337" y="21328001"/>
            <a:ext cx="8750515" cy="11667352"/>
          </a:xfrm>
          <a:prstGeom prst="rect">
            <a:avLst/>
          </a:prstGeom>
        </p:spPr>
      </p:pic>
      <p:pic>
        <p:nvPicPr>
          <p:cNvPr id="5" name="Picture 4" descr="Check Mark Computer Icons OK PNG">
            <a:extLst>
              <a:ext uri="{FF2B5EF4-FFF2-40B4-BE49-F238E27FC236}">
                <a16:creationId xmlns:a16="http://schemas.microsoft.com/office/drawing/2014/main" id="{2DED5929-CAAD-FBCE-9EF7-6B8A56E33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C9C9C9"/>
              </a:clrFrom>
              <a:clrTo>
                <a:srgbClr val="C9C9C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614" y="18865336"/>
            <a:ext cx="2345839" cy="229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igne de multiplication 5">
            <a:extLst>
              <a:ext uri="{FF2B5EF4-FFF2-40B4-BE49-F238E27FC236}">
                <a16:creationId xmlns:a16="http://schemas.microsoft.com/office/drawing/2014/main" id="{F697D590-DCD9-9470-2F2A-FFD692645A40}"/>
              </a:ext>
            </a:extLst>
          </p:cNvPr>
          <p:cNvSpPr/>
          <p:nvPr/>
        </p:nvSpPr>
        <p:spPr>
          <a:xfrm>
            <a:off x="18126884" y="17978629"/>
            <a:ext cx="1803369" cy="2458981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D1B3FB9-5AB3-24E4-22C6-08F5F7610FD0}"/>
              </a:ext>
            </a:extLst>
          </p:cNvPr>
          <p:cNvSpPr/>
          <p:nvPr/>
        </p:nvSpPr>
        <p:spPr>
          <a:xfrm rot="6195555">
            <a:off x="1772483" y="8923106"/>
            <a:ext cx="5761070" cy="316787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44853D51-BD3A-D93F-769F-A13807B3922E}"/>
              </a:ext>
            </a:extLst>
          </p:cNvPr>
          <p:cNvSpPr/>
          <p:nvPr/>
        </p:nvSpPr>
        <p:spPr>
          <a:xfrm>
            <a:off x="6250982" y="23852333"/>
            <a:ext cx="5558174" cy="6276003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0D16BE1-97F2-C1E2-AEAD-EBE2BBFE695E}"/>
              </a:ext>
            </a:extLst>
          </p:cNvPr>
          <p:cNvSpPr/>
          <p:nvPr/>
        </p:nvSpPr>
        <p:spPr>
          <a:xfrm>
            <a:off x="16046306" y="21466435"/>
            <a:ext cx="4854893" cy="4771798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FD096B7E-DD5B-7457-A7F4-7660DA6335C4}"/>
              </a:ext>
            </a:extLst>
          </p:cNvPr>
          <p:cNvSpPr/>
          <p:nvPr/>
        </p:nvSpPr>
        <p:spPr>
          <a:xfrm rot="13621683">
            <a:off x="17990939" y="24236335"/>
            <a:ext cx="1740745" cy="563673"/>
          </a:xfrm>
          <a:prstGeom prst="rightArrow">
            <a:avLst>
              <a:gd name="adj1" fmla="val 50000"/>
              <a:gd name="adj2" fmla="val 50173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C291C584-4F97-BCD7-31DF-ADBE5C8236C6}"/>
              </a:ext>
            </a:extLst>
          </p:cNvPr>
          <p:cNvSpPr/>
          <p:nvPr/>
        </p:nvSpPr>
        <p:spPr>
          <a:xfrm>
            <a:off x="19295564" y="23730144"/>
            <a:ext cx="634689" cy="7880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27" name="Flèche : droite 26">
            <a:extLst>
              <a:ext uri="{FF2B5EF4-FFF2-40B4-BE49-F238E27FC236}">
                <a16:creationId xmlns:a16="http://schemas.microsoft.com/office/drawing/2014/main" id="{4F04EDA4-E981-1ADF-CF67-170C6179BFA3}"/>
              </a:ext>
            </a:extLst>
          </p:cNvPr>
          <p:cNvSpPr/>
          <p:nvPr/>
        </p:nvSpPr>
        <p:spPr>
          <a:xfrm rot="1131898">
            <a:off x="6211690" y="25402780"/>
            <a:ext cx="1740745" cy="563673"/>
          </a:xfrm>
          <a:prstGeom prst="rightArrow">
            <a:avLst>
              <a:gd name="adj1" fmla="val 50000"/>
              <a:gd name="adj2" fmla="val 50173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E7BF9B8B-9D8E-3431-C71C-53E551035068}"/>
              </a:ext>
            </a:extLst>
          </p:cNvPr>
          <p:cNvSpPr/>
          <p:nvPr/>
        </p:nvSpPr>
        <p:spPr>
          <a:xfrm>
            <a:off x="7044778" y="24742480"/>
            <a:ext cx="634689" cy="78802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29" name="Flèche : droite 28">
            <a:extLst>
              <a:ext uri="{FF2B5EF4-FFF2-40B4-BE49-F238E27FC236}">
                <a16:creationId xmlns:a16="http://schemas.microsoft.com/office/drawing/2014/main" id="{7E167CEA-4B8C-F538-546F-2924A8430A03}"/>
              </a:ext>
            </a:extLst>
          </p:cNvPr>
          <p:cNvSpPr/>
          <p:nvPr/>
        </p:nvSpPr>
        <p:spPr>
          <a:xfrm rot="1773447">
            <a:off x="14703174" y="24641778"/>
            <a:ext cx="1443480" cy="679754"/>
          </a:xfrm>
          <a:prstGeom prst="rightArrow">
            <a:avLst>
              <a:gd name="adj1" fmla="val 50000"/>
              <a:gd name="adj2" fmla="val 50173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BF627DDD-FD15-38A5-53D8-23F669A86D0A}"/>
              </a:ext>
            </a:extLst>
          </p:cNvPr>
          <p:cNvSpPr/>
          <p:nvPr/>
        </p:nvSpPr>
        <p:spPr>
          <a:xfrm>
            <a:off x="14629440" y="25210869"/>
            <a:ext cx="634689" cy="78802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Flèche : droite 30">
            <a:extLst>
              <a:ext uri="{FF2B5EF4-FFF2-40B4-BE49-F238E27FC236}">
                <a16:creationId xmlns:a16="http://schemas.microsoft.com/office/drawing/2014/main" id="{2E0071CA-B7A2-514A-5C54-C734A693A491}"/>
              </a:ext>
            </a:extLst>
          </p:cNvPr>
          <p:cNvSpPr/>
          <p:nvPr/>
        </p:nvSpPr>
        <p:spPr>
          <a:xfrm rot="20984704">
            <a:off x="6909847" y="26592675"/>
            <a:ext cx="1443480" cy="679754"/>
          </a:xfrm>
          <a:prstGeom prst="rightArrow">
            <a:avLst>
              <a:gd name="adj1" fmla="val 50000"/>
              <a:gd name="adj2" fmla="val 50173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7AE6D52E-F466-CD58-C1B5-713ADB01FD34}"/>
              </a:ext>
            </a:extLst>
          </p:cNvPr>
          <p:cNvSpPr/>
          <p:nvPr/>
        </p:nvSpPr>
        <p:spPr>
          <a:xfrm>
            <a:off x="6996898" y="27332296"/>
            <a:ext cx="634689" cy="78802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7" name="Forme libre : forme 36">
            <a:extLst>
              <a:ext uri="{FF2B5EF4-FFF2-40B4-BE49-F238E27FC236}">
                <a16:creationId xmlns:a16="http://schemas.microsoft.com/office/drawing/2014/main" id="{A958BABA-45D2-F39B-32EC-74FB30215707}"/>
              </a:ext>
            </a:extLst>
          </p:cNvPr>
          <p:cNvSpPr/>
          <p:nvPr/>
        </p:nvSpPr>
        <p:spPr>
          <a:xfrm rot="13574490">
            <a:off x="1127192" y="14029090"/>
            <a:ext cx="4464516" cy="4674457"/>
          </a:xfrm>
          <a:custGeom>
            <a:avLst/>
            <a:gdLst>
              <a:gd name="csX0" fmla="*/ 0 w 981075"/>
              <a:gd name="csY0" fmla="*/ 393490 h 2450890"/>
              <a:gd name="csX1" fmla="*/ 828675 w 981075"/>
              <a:gd name="csY1" fmla="*/ 155365 h 2450890"/>
              <a:gd name="csX2" fmla="*/ 981075 w 981075"/>
              <a:gd name="csY2" fmla="*/ 2450890 h 24508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981075" h="2450890">
                <a:moveTo>
                  <a:pt x="0" y="393490"/>
                </a:moveTo>
                <a:cubicBezTo>
                  <a:pt x="332581" y="102977"/>
                  <a:pt x="665163" y="-187535"/>
                  <a:pt x="828675" y="155365"/>
                </a:cubicBezTo>
                <a:cubicBezTo>
                  <a:pt x="992187" y="498265"/>
                  <a:pt x="971550" y="2054015"/>
                  <a:pt x="981075" y="2450890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Triangle isocèle 37">
            <a:extLst>
              <a:ext uri="{FF2B5EF4-FFF2-40B4-BE49-F238E27FC236}">
                <a16:creationId xmlns:a16="http://schemas.microsoft.com/office/drawing/2014/main" id="{56D344BC-833F-8A2E-E6B0-018F39F7DD80}"/>
              </a:ext>
            </a:extLst>
          </p:cNvPr>
          <p:cNvSpPr/>
          <p:nvPr/>
        </p:nvSpPr>
        <p:spPr>
          <a:xfrm rot="7453438">
            <a:off x="3592020" y="18963273"/>
            <a:ext cx="950978" cy="76938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87158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5E4BE444CC8E4A89D7918438C9F5EC" ma:contentTypeVersion="6" ma:contentTypeDescription="Crée un document." ma:contentTypeScope="" ma:versionID="147a9f075a56c41f195b89b69076c78a">
  <xsd:schema xmlns:xsd="http://www.w3.org/2001/XMLSchema" xmlns:xs="http://www.w3.org/2001/XMLSchema" xmlns:p="http://schemas.microsoft.com/office/2006/metadata/properties" xmlns:ns2="5b99fa03-6b88-4aab-ba8a-141b16881ac3" xmlns:ns3="f8f37f1d-acd5-4569-87e6-87518d7a7b88" xmlns:ns4="ba3f5e0e-7fd0-4291-b568-06c5c5e5cad7" xmlns:ns5="7467e2f5-d986-42ef-9885-29afdfaa7408" targetNamespace="http://schemas.microsoft.com/office/2006/metadata/properties" ma:root="true" ma:fieldsID="29de74eea4ea09f54c51dfab6992d14c" ns2:_="" ns3:_="" ns4:_="" ns5:_="">
    <xsd:import namespace="5b99fa03-6b88-4aab-ba8a-141b16881ac3"/>
    <xsd:import namespace="f8f37f1d-acd5-4569-87e6-87518d7a7b88"/>
    <xsd:import namespace="ba3f5e0e-7fd0-4291-b568-06c5c5e5cad7"/>
    <xsd:import namespace="7467e2f5-d986-42ef-9885-29afdfaa74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4:lcf76f155ced4ddcb4097134ff3c332f" minOccurs="0"/>
                <xsd:element ref="ns5:TaxCatchAll" minOccurs="0"/>
                <xsd:element ref="ns4:_Flow_SignoffStatu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9fa03-6b88-4aab-ba8a-141b16881a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f37f1d-acd5-4569-87e6-87518d7a7b88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3f5e0e-7fd0-4291-b568-06c5c5e5cad7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0e465d45-be77-49b7-9f56-e7b8e64955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3" nillable="true" ma:displayName="Sign-off status" ma:internalName="Sign_x002d_off_x0020_status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67e2f5-d986-42ef-9885-29afdfaa7408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033cebfb-6dd5-49a1-8bed-20557b83b8d7}" ma:internalName="TaxCatchAll" ma:showField="CatchAllData" ma:web="7467e2f5-d986-42ef-9885-29afdfaa74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ba3f5e0e-7fd0-4291-b568-06c5c5e5cad7" xsi:nil="true"/>
    <TaxCatchAll xmlns="7467e2f5-d986-42ef-9885-29afdfaa7408" xsi:nil="true"/>
    <lcf76f155ced4ddcb4097134ff3c332f xmlns="ba3f5e0e-7fd0-4291-b568-06c5c5e5cad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076620A-FC23-468C-84B5-03038723AE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FFEB0C-0BB6-428F-A5B6-14DE2B2857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99fa03-6b88-4aab-ba8a-141b16881ac3"/>
    <ds:schemaRef ds:uri="f8f37f1d-acd5-4569-87e6-87518d7a7b88"/>
    <ds:schemaRef ds:uri="ba3f5e0e-7fd0-4291-b568-06c5c5e5cad7"/>
    <ds:schemaRef ds:uri="7467e2f5-d986-42ef-9885-29afdfaa74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1A0C37A-1E0D-4443-B228-2FEAA49077DB}">
  <ds:schemaRefs>
    <ds:schemaRef ds:uri="http://schemas.microsoft.com/office/2006/metadata/properties"/>
    <ds:schemaRef ds:uri="http://schemas.microsoft.com/office/infopath/2007/PartnerControls"/>
    <ds:schemaRef ds:uri="ba3f5e0e-7fd0-4291-b568-06c5c5e5cad7"/>
    <ds:schemaRef ds:uri="7467e2f5-d986-42ef-9885-29afdfaa740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Personnalisé</PresentationFormat>
  <Paragraphs>22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5" baseType="lpstr">
      <vt:lpstr>Arial</vt:lpstr>
      <vt:lpstr>Fustat</vt:lpstr>
      <vt:lpstr>Simple Light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COMTE Jeremy</cp:lastModifiedBy>
  <cp:revision>1</cp:revision>
  <dcterms:modified xsi:type="dcterms:W3CDTF">2026-05-18T18:54:26Z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0x0101003B5E4BE444CC8E4A89D7918438C9F5EC</vt:lpwstr>
  </property>
</Properties>
</file>